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34"/>
  </p:notesMasterIdLst>
  <p:handoutMasterIdLst>
    <p:handoutMasterId r:id="rId35"/>
  </p:handoutMasterIdLst>
  <p:sldIdLst>
    <p:sldId id="768" r:id="rId2"/>
    <p:sldId id="769" r:id="rId3"/>
    <p:sldId id="718" r:id="rId4"/>
    <p:sldId id="761" r:id="rId5"/>
    <p:sldId id="726" r:id="rId6"/>
    <p:sldId id="744" r:id="rId7"/>
    <p:sldId id="770" r:id="rId8"/>
    <p:sldId id="759" r:id="rId9"/>
    <p:sldId id="772" r:id="rId10"/>
    <p:sldId id="734" r:id="rId11"/>
    <p:sldId id="767" r:id="rId12"/>
    <p:sldId id="724" r:id="rId13"/>
    <p:sldId id="732" r:id="rId14"/>
    <p:sldId id="733" r:id="rId15"/>
    <p:sldId id="760" r:id="rId16"/>
    <p:sldId id="729" r:id="rId17"/>
    <p:sldId id="778" r:id="rId18"/>
    <p:sldId id="779" r:id="rId19"/>
    <p:sldId id="780" r:id="rId20"/>
    <p:sldId id="781" r:id="rId21"/>
    <p:sldId id="782" r:id="rId22"/>
    <p:sldId id="783" r:id="rId23"/>
    <p:sldId id="776" r:id="rId24"/>
    <p:sldId id="777" r:id="rId25"/>
    <p:sldId id="749" r:id="rId26"/>
    <p:sldId id="739" r:id="rId27"/>
    <p:sldId id="773" r:id="rId28"/>
    <p:sldId id="774" r:id="rId29"/>
    <p:sldId id="775" r:id="rId30"/>
    <p:sldId id="746" r:id="rId31"/>
    <p:sldId id="740" r:id="rId32"/>
    <p:sldId id="674" r:id="rId33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D69"/>
    <a:srgbClr val="16355A"/>
    <a:srgbClr val="CC9900"/>
    <a:srgbClr val="9900FF"/>
    <a:srgbClr val="FF3300"/>
    <a:srgbClr val="FF6600"/>
    <a:srgbClr val="FFFFCC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89274" autoAdjust="0"/>
  </p:normalViewPr>
  <p:slideViewPr>
    <p:cSldViewPr>
      <p:cViewPr>
        <p:scale>
          <a:sx n="100" d="100"/>
          <a:sy n="100" d="100"/>
        </p:scale>
        <p:origin x="-1944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796" y="-108"/>
      </p:cViewPr>
      <p:guideLst>
        <p:guide orient="horz" pos="2909"/>
        <p:guide pos="218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3638C-2FF4-4A7C-A22C-D3D24B708344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94BDB6A-BF0E-4B3F-9203-0827DB92907F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800" b="1" dirty="0" smtClean="0"/>
            <a:t>July 20</a:t>
          </a:r>
          <a:br>
            <a:rPr lang="en-US" sz="800" b="1" dirty="0" smtClean="0"/>
          </a:br>
          <a:r>
            <a:rPr lang="en-US" sz="800" b="1" dirty="0" smtClean="0"/>
            <a:t>2016</a:t>
          </a:r>
          <a:endParaRPr lang="en-US" sz="800" b="1" dirty="0"/>
        </a:p>
      </dgm:t>
    </dgm:pt>
    <dgm:pt modelId="{1050872C-7225-49DB-BADC-651426FB7148}" type="parTrans" cxnId="{186E8B64-84C4-4134-8C4A-DE8D5445198E}">
      <dgm:prSet/>
      <dgm:spPr/>
      <dgm:t>
        <a:bodyPr/>
        <a:lstStyle/>
        <a:p>
          <a:endParaRPr lang="en-US"/>
        </a:p>
      </dgm:t>
    </dgm:pt>
    <dgm:pt modelId="{FDAA258A-FBB8-454D-8CB5-DE2AA2C5486B}" type="sibTrans" cxnId="{186E8B64-84C4-4134-8C4A-DE8D5445198E}">
      <dgm:prSet/>
      <dgm:spPr/>
      <dgm:t>
        <a:bodyPr/>
        <a:lstStyle/>
        <a:p>
          <a:endParaRPr lang="en-US"/>
        </a:p>
      </dgm:t>
    </dgm:pt>
    <dgm:pt modelId="{4A2E9824-82CB-4C25-A519-C9B0F94027AE}">
      <dgm:prSet phldrT="[Text]"/>
      <dgm:spPr/>
      <dgm:t>
        <a:bodyPr/>
        <a:lstStyle/>
        <a:p>
          <a:r>
            <a:rPr lang="en-US" dirty="0" smtClean="0"/>
            <a:t>Subchapter M regulations effective , but most of Parts 140-144 delayed for 2 years or after vessel is issued a COI. </a:t>
          </a:r>
          <a:endParaRPr lang="en-US" dirty="0"/>
        </a:p>
      </dgm:t>
    </dgm:pt>
    <dgm:pt modelId="{F9EE7E04-65BA-4C58-9AC0-95F47CA5F7AC}" type="parTrans" cxnId="{65D0E800-EE39-4683-9B03-DFDDBB12B8D5}">
      <dgm:prSet/>
      <dgm:spPr/>
      <dgm:t>
        <a:bodyPr/>
        <a:lstStyle/>
        <a:p>
          <a:endParaRPr lang="en-US"/>
        </a:p>
      </dgm:t>
    </dgm:pt>
    <dgm:pt modelId="{75860520-AFAD-4A85-BE17-ED98D39E5A8F}" type="sibTrans" cxnId="{65D0E800-EE39-4683-9B03-DFDDBB12B8D5}">
      <dgm:prSet/>
      <dgm:spPr/>
      <dgm:t>
        <a:bodyPr/>
        <a:lstStyle/>
        <a:p>
          <a:endParaRPr lang="en-US"/>
        </a:p>
      </dgm:t>
    </dgm:pt>
    <dgm:pt modelId="{13F3C5DF-02D2-47E6-B658-DA763B06BF3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800" b="1" dirty="0" smtClean="0"/>
            <a:t>July 20</a:t>
          </a:r>
          <a:br>
            <a:rPr lang="en-US" sz="800" b="1" dirty="0" smtClean="0"/>
          </a:br>
          <a:r>
            <a:rPr lang="en-US" sz="800" b="1" dirty="0" smtClean="0"/>
            <a:t>2017</a:t>
          </a:r>
          <a:endParaRPr lang="en-US" sz="800" b="1" dirty="0"/>
        </a:p>
      </dgm:t>
    </dgm:pt>
    <dgm:pt modelId="{76A57C86-100C-46DC-8740-90C8D689A31B}" type="parTrans" cxnId="{F7A89111-2CD1-4685-B3EC-23F58D2233F1}">
      <dgm:prSet/>
      <dgm:spPr/>
      <dgm:t>
        <a:bodyPr/>
        <a:lstStyle/>
        <a:p>
          <a:endParaRPr lang="en-US"/>
        </a:p>
      </dgm:t>
    </dgm:pt>
    <dgm:pt modelId="{D92C58D2-116F-4609-8787-1A15EBDF536C}" type="sibTrans" cxnId="{F7A89111-2CD1-4685-B3EC-23F58D2233F1}">
      <dgm:prSet/>
      <dgm:spPr/>
      <dgm:t>
        <a:bodyPr/>
        <a:lstStyle/>
        <a:p>
          <a:endParaRPr lang="en-US"/>
        </a:p>
      </dgm:t>
    </dgm:pt>
    <dgm:pt modelId="{3F2EBCC6-0894-4406-9088-D72E76E34940}">
      <dgm:prSet phldrT="[Text]"/>
      <dgm:spPr/>
      <dgm:t>
        <a:bodyPr/>
        <a:lstStyle/>
        <a:p>
          <a:r>
            <a:rPr lang="en-US" dirty="0" smtClean="0"/>
            <a:t>Vessels built or initiating a major conversion are considered a “new towing vessel” (46 CFR 136.110) and are subject to part 140-144 requirements.</a:t>
          </a:r>
          <a:endParaRPr lang="en-US" dirty="0"/>
        </a:p>
      </dgm:t>
    </dgm:pt>
    <dgm:pt modelId="{BDED9E4E-6EB6-474D-8BA8-362FCE5EC98B}" type="parTrans" cxnId="{7B6E1115-8666-4C2A-91F5-D826BB13BABF}">
      <dgm:prSet/>
      <dgm:spPr/>
      <dgm:t>
        <a:bodyPr/>
        <a:lstStyle/>
        <a:p>
          <a:endParaRPr lang="en-US"/>
        </a:p>
      </dgm:t>
    </dgm:pt>
    <dgm:pt modelId="{3433E1A0-7FBB-4E5C-98FB-6EDAD053EFA0}" type="sibTrans" cxnId="{7B6E1115-8666-4C2A-91F5-D826BB13BABF}">
      <dgm:prSet/>
      <dgm:spPr/>
      <dgm:t>
        <a:bodyPr/>
        <a:lstStyle/>
        <a:p>
          <a:endParaRPr lang="en-US"/>
        </a:p>
      </dgm:t>
    </dgm:pt>
    <dgm:pt modelId="{A1D93008-C3BF-4A63-82B9-C2A7EE23C4B7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800" b="1" dirty="0" smtClean="0"/>
            <a:t>July 20</a:t>
          </a:r>
          <a:br>
            <a:rPr lang="en-US" sz="800" b="1" dirty="0" smtClean="0"/>
          </a:br>
          <a:r>
            <a:rPr lang="en-US" sz="800" b="1" dirty="0" smtClean="0"/>
            <a:t>2018</a:t>
          </a:r>
          <a:endParaRPr lang="en-US" sz="800" b="1" dirty="0"/>
        </a:p>
      </dgm:t>
    </dgm:pt>
    <dgm:pt modelId="{720CFCAE-218A-45B4-9A62-E8420999BF57}" type="parTrans" cxnId="{186A75A0-A0C0-441B-B6FF-9F880161AC72}">
      <dgm:prSet/>
      <dgm:spPr/>
      <dgm:t>
        <a:bodyPr/>
        <a:lstStyle/>
        <a:p>
          <a:endParaRPr lang="en-US"/>
        </a:p>
      </dgm:t>
    </dgm:pt>
    <dgm:pt modelId="{D0E2AFE8-E3BD-4C0C-B1FE-21A6EEF913D4}" type="sibTrans" cxnId="{186A75A0-A0C0-441B-B6FF-9F880161AC72}">
      <dgm:prSet/>
      <dgm:spPr/>
      <dgm:t>
        <a:bodyPr/>
        <a:lstStyle/>
        <a:p>
          <a:endParaRPr lang="en-US"/>
        </a:p>
      </dgm:t>
    </dgm:pt>
    <dgm:pt modelId="{1F2CF9D0-D626-4B54-A03B-FBF0719B6627}">
      <dgm:prSet phldrT="[Text]"/>
      <dgm:spPr/>
      <dgm:t>
        <a:bodyPr/>
        <a:lstStyle/>
        <a:p>
          <a:r>
            <a:rPr lang="en-US" dirty="0" smtClean="0"/>
            <a:t>Parts 140-144 implemented, with exception of Health and Safety Plan, Pilothouse Alerter System, Towing Machinery requirements.</a:t>
          </a:r>
          <a:endParaRPr lang="en-US" dirty="0"/>
        </a:p>
      </dgm:t>
    </dgm:pt>
    <dgm:pt modelId="{55EA10DF-6CBB-4BF3-8FA8-31E3487D0E0D}" type="parTrans" cxnId="{2F6E1A91-3AD2-4589-BFA5-2CE93351D56A}">
      <dgm:prSet/>
      <dgm:spPr/>
      <dgm:t>
        <a:bodyPr/>
        <a:lstStyle/>
        <a:p>
          <a:endParaRPr lang="en-US"/>
        </a:p>
      </dgm:t>
    </dgm:pt>
    <dgm:pt modelId="{4C6A3CDC-4E7D-4A03-914C-B2111E3DFAA9}" type="sibTrans" cxnId="{2F6E1A91-3AD2-4589-BFA5-2CE93351D56A}">
      <dgm:prSet/>
      <dgm:spPr/>
      <dgm:t>
        <a:bodyPr/>
        <a:lstStyle/>
        <a:p>
          <a:endParaRPr lang="en-US"/>
        </a:p>
      </dgm:t>
    </dgm:pt>
    <dgm:pt modelId="{FB058926-22FA-4737-B09D-4DECE870E062}">
      <dgm:prSet phldrT="[Text]"/>
      <dgm:spPr/>
      <dgm:t>
        <a:bodyPr/>
        <a:lstStyle/>
        <a:p>
          <a:r>
            <a:rPr lang="en-US" dirty="0" smtClean="0"/>
            <a:t>All vessels must comply with watertight and </a:t>
          </a:r>
          <a:r>
            <a:rPr lang="en-US" dirty="0" err="1" smtClean="0"/>
            <a:t>weathertight</a:t>
          </a:r>
          <a:r>
            <a:rPr lang="en-US" dirty="0" smtClean="0"/>
            <a:t> requirements of 46 CFR 144.320</a:t>
          </a:r>
          <a:endParaRPr lang="en-US" dirty="0"/>
        </a:p>
      </dgm:t>
    </dgm:pt>
    <dgm:pt modelId="{0534A894-84B2-4B47-8D00-10DE45CBBBA0}" type="parTrans" cxnId="{90AEF453-9621-49A2-A8C1-4DC6F87BBB46}">
      <dgm:prSet/>
      <dgm:spPr/>
      <dgm:t>
        <a:bodyPr/>
        <a:lstStyle/>
        <a:p>
          <a:endParaRPr lang="en-US"/>
        </a:p>
      </dgm:t>
    </dgm:pt>
    <dgm:pt modelId="{0757C75F-58EA-47D8-9F74-90FB8EE7A10D}" type="sibTrans" cxnId="{90AEF453-9621-49A2-A8C1-4DC6F87BBB46}">
      <dgm:prSet/>
      <dgm:spPr/>
      <dgm:t>
        <a:bodyPr/>
        <a:lstStyle/>
        <a:p>
          <a:endParaRPr lang="en-US"/>
        </a:p>
      </dgm:t>
    </dgm:pt>
    <dgm:pt modelId="{7AFAB449-CF76-4E77-80C3-A0D49FE18E7A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800" b="1" dirty="0" smtClean="0"/>
            <a:t>July 22</a:t>
          </a:r>
          <a:br>
            <a:rPr lang="en-US" sz="800" b="1" dirty="0" smtClean="0"/>
          </a:br>
          <a:r>
            <a:rPr lang="en-US" sz="800" b="1" dirty="0" smtClean="0"/>
            <a:t>2019</a:t>
          </a:r>
          <a:endParaRPr lang="en-US" sz="800" b="1" dirty="0"/>
        </a:p>
      </dgm:t>
    </dgm:pt>
    <dgm:pt modelId="{CFCC6ED9-A6DA-46F3-8E24-6EA086C9B85B}" type="parTrans" cxnId="{F5ACDDA5-D100-46FC-A2B6-76EFA3BF48DA}">
      <dgm:prSet/>
      <dgm:spPr/>
      <dgm:t>
        <a:bodyPr/>
        <a:lstStyle/>
        <a:p>
          <a:endParaRPr lang="en-US"/>
        </a:p>
      </dgm:t>
    </dgm:pt>
    <dgm:pt modelId="{70BD4501-117D-4DF4-8C0E-0F534C0F8C24}" type="sibTrans" cxnId="{F5ACDDA5-D100-46FC-A2B6-76EFA3BF48DA}">
      <dgm:prSet/>
      <dgm:spPr/>
      <dgm:t>
        <a:bodyPr/>
        <a:lstStyle/>
        <a:p>
          <a:endParaRPr lang="en-US"/>
        </a:p>
      </dgm:t>
    </dgm:pt>
    <dgm:pt modelId="{12F4189B-3616-4BE1-84CD-E6B59DF0CA80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b="1" dirty="0" smtClean="0"/>
            <a:t>July 20</a:t>
          </a:r>
          <a:br>
            <a:rPr lang="en-US" sz="800" b="1" dirty="0" smtClean="0"/>
          </a:br>
          <a:r>
            <a:rPr lang="en-US" sz="800" b="1" dirty="0" smtClean="0"/>
            <a:t>2020</a:t>
          </a:r>
          <a:endParaRPr lang="en-US" sz="800" b="1" dirty="0"/>
        </a:p>
      </dgm:t>
    </dgm:pt>
    <dgm:pt modelId="{F0E7D39D-5249-42BC-B0D6-D65A7C138629}" type="parTrans" cxnId="{E10F93FF-1E4E-4E5E-91D3-71D2C9342CDB}">
      <dgm:prSet/>
      <dgm:spPr/>
      <dgm:t>
        <a:bodyPr/>
        <a:lstStyle/>
        <a:p>
          <a:endParaRPr lang="en-US"/>
        </a:p>
      </dgm:t>
    </dgm:pt>
    <dgm:pt modelId="{55096B55-7F09-41A5-A2DA-E789329FCB5B}" type="sibTrans" cxnId="{E10F93FF-1E4E-4E5E-91D3-71D2C9342CDB}">
      <dgm:prSet/>
      <dgm:spPr/>
      <dgm:t>
        <a:bodyPr/>
        <a:lstStyle/>
        <a:p>
          <a:endParaRPr lang="en-US"/>
        </a:p>
      </dgm:t>
    </dgm:pt>
    <dgm:pt modelId="{57048F31-17E8-4165-8459-A1902B9504C9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800" b="1" dirty="0" smtClean="0"/>
            <a:t>July 19</a:t>
          </a:r>
          <a:br>
            <a:rPr lang="en-US" sz="800" b="1" dirty="0" smtClean="0"/>
          </a:br>
          <a:r>
            <a:rPr lang="en-US" sz="800" b="1" dirty="0" smtClean="0"/>
            <a:t>2021</a:t>
          </a:r>
          <a:endParaRPr lang="en-US" sz="800" b="1" dirty="0"/>
        </a:p>
      </dgm:t>
    </dgm:pt>
    <dgm:pt modelId="{7AD6B81A-32B9-4A9D-AD72-1B261D828336}" type="parTrans" cxnId="{50864559-DBE6-4124-93DE-B50C00175B4D}">
      <dgm:prSet/>
      <dgm:spPr/>
      <dgm:t>
        <a:bodyPr/>
        <a:lstStyle/>
        <a:p>
          <a:endParaRPr lang="en-US"/>
        </a:p>
      </dgm:t>
    </dgm:pt>
    <dgm:pt modelId="{05B8640B-0051-49EC-B877-A7E7B1D591D7}" type="sibTrans" cxnId="{50864559-DBE6-4124-93DE-B50C00175B4D}">
      <dgm:prSet/>
      <dgm:spPr/>
      <dgm:t>
        <a:bodyPr/>
        <a:lstStyle/>
        <a:p>
          <a:endParaRPr lang="en-US"/>
        </a:p>
      </dgm:t>
    </dgm:pt>
    <dgm:pt modelId="{6A0EDC19-2277-4A21-A84B-12286A5B6FA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800" b="1" dirty="0" smtClean="0"/>
            <a:t>Year 7 to</a:t>
          </a:r>
          <a:br>
            <a:rPr lang="en-US" sz="800" b="1" dirty="0" smtClean="0"/>
          </a:br>
          <a:r>
            <a:rPr lang="en-US" sz="800" b="1" dirty="0" smtClean="0"/>
            <a:t>Year 11</a:t>
          </a:r>
          <a:endParaRPr lang="en-US" sz="800" b="1" dirty="0"/>
        </a:p>
      </dgm:t>
    </dgm:pt>
    <dgm:pt modelId="{493D87C2-EA3B-4254-A6CD-C875DEBCAEEE}" type="parTrans" cxnId="{09F8A096-3C17-40F8-95EB-9F464A4513F5}">
      <dgm:prSet/>
      <dgm:spPr/>
      <dgm:t>
        <a:bodyPr/>
        <a:lstStyle/>
        <a:p>
          <a:endParaRPr lang="en-US"/>
        </a:p>
      </dgm:t>
    </dgm:pt>
    <dgm:pt modelId="{400D7A18-D9FC-45C9-A8A1-9509675F439E}" type="sibTrans" cxnId="{09F8A096-3C17-40F8-95EB-9F464A4513F5}">
      <dgm:prSet/>
      <dgm:spPr/>
      <dgm:t>
        <a:bodyPr/>
        <a:lstStyle/>
        <a:p>
          <a:endParaRPr lang="en-US"/>
        </a:p>
      </dgm:t>
    </dgm:pt>
    <dgm:pt modelId="{D800227D-DFDF-4992-AB45-0FFA8FFB0FB3}">
      <dgm:prSet phldrT="[Text]"/>
      <dgm:spPr/>
      <dgm:t>
        <a:bodyPr/>
        <a:lstStyle/>
        <a:p>
          <a:r>
            <a:rPr lang="en-US" dirty="0" smtClean="0"/>
            <a:t>25% of a company’s fleet must have a valid COI except for companies with only 1 existing towing vessel.</a:t>
          </a:r>
          <a:endParaRPr lang="en-US" dirty="0"/>
        </a:p>
      </dgm:t>
    </dgm:pt>
    <dgm:pt modelId="{31FEDDFD-F51B-44CC-B405-7056D69FDD94}" type="parTrans" cxnId="{166FA9B8-91EC-48D9-87F1-531527410861}">
      <dgm:prSet/>
      <dgm:spPr/>
      <dgm:t>
        <a:bodyPr/>
        <a:lstStyle/>
        <a:p>
          <a:endParaRPr lang="en-US"/>
        </a:p>
      </dgm:t>
    </dgm:pt>
    <dgm:pt modelId="{C2B684DF-C81F-4802-9570-740CED13B5ED}" type="sibTrans" cxnId="{166FA9B8-91EC-48D9-87F1-531527410861}">
      <dgm:prSet/>
      <dgm:spPr/>
      <dgm:t>
        <a:bodyPr/>
        <a:lstStyle/>
        <a:p>
          <a:endParaRPr lang="en-US"/>
        </a:p>
      </dgm:t>
    </dgm:pt>
    <dgm:pt modelId="{9107C2CB-7B7C-4AF5-BD2B-9443D6719F1C}">
      <dgm:prSet phldrT="[Text]"/>
      <dgm:spPr/>
      <dgm:t>
        <a:bodyPr/>
        <a:lstStyle/>
        <a:p>
          <a:r>
            <a:rPr lang="en-US" dirty="0" smtClean="0"/>
            <a:t>50% of a company’s fleet must have a valid COI. </a:t>
          </a:r>
          <a:endParaRPr lang="en-US" dirty="0"/>
        </a:p>
      </dgm:t>
    </dgm:pt>
    <dgm:pt modelId="{0DDCC272-AEC1-48FF-8319-53FD382576C8}" type="parTrans" cxnId="{80253527-B493-4895-A3D8-C7E5CC4D283E}">
      <dgm:prSet/>
      <dgm:spPr/>
      <dgm:t>
        <a:bodyPr/>
        <a:lstStyle/>
        <a:p>
          <a:endParaRPr lang="en-US"/>
        </a:p>
      </dgm:t>
    </dgm:pt>
    <dgm:pt modelId="{97BE2409-E52F-4B46-8ACC-F98B6C8A2065}" type="sibTrans" cxnId="{80253527-B493-4895-A3D8-C7E5CC4D283E}">
      <dgm:prSet/>
      <dgm:spPr/>
      <dgm:t>
        <a:bodyPr/>
        <a:lstStyle/>
        <a:p>
          <a:endParaRPr lang="en-US"/>
        </a:p>
      </dgm:t>
    </dgm:pt>
    <dgm:pt modelId="{283891E2-4513-4067-B2C1-31E234DF93D7}">
      <dgm:prSet phldrT="[Text]"/>
      <dgm:spPr/>
      <dgm:t>
        <a:bodyPr/>
        <a:lstStyle/>
        <a:p>
          <a:r>
            <a:rPr lang="en-US" dirty="0" smtClean="0"/>
            <a:t>Companies with only 1 existing towing vessel must obtain a COI</a:t>
          </a:r>
          <a:endParaRPr lang="en-US" dirty="0"/>
        </a:p>
      </dgm:t>
    </dgm:pt>
    <dgm:pt modelId="{23248AE0-16A8-4651-9F79-86ED78FC6BDE}" type="parTrans" cxnId="{B0E53FAC-F635-4950-8503-136B7A553370}">
      <dgm:prSet/>
      <dgm:spPr/>
      <dgm:t>
        <a:bodyPr/>
        <a:lstStyle/>
        <a:p>
          <a:endParaRPr lang="en-US"/>
        </a:p>
      </dgm:t>
    </dgm:pt>
    <dgm:pt modelId="{648F7C97-1CDB-4277-98FF-7779FF2A2CDE}" type="sibTrans" cxnId="{B0E53FAC-F635-4950-8503-136B7A553370}">
      <dgm:prSet/>
      <dgm:spPr/>
      <dgm:t>
        <a:bodyPr/>
        <a:lstStyle/>
        <a:p>
          <a:endParaRPr lang="en-US"/>
        </a:p>
      </dgm:t>
    </dgm:pt>
    <dgm:pt modelId="{BEBA9699-13CA-43C6-955B-808A55517FF6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800" b="1" dirty="0" smtClean="0"/>
            <a:t>July 19</a:t>
          </a:r>
          <a:br>
            <a:rPr lang="en-US" sz="800" b="1" dirty="0" smtClean="0"/>
          </a:br>
          <a:r>
            <a:rPr lang="en-US" sz="800" b="1" dirty="0" smtClean="0"/>
            <a:t>2022</a:t>
          </a:r>
          <a:endParaRPr lang="en-US" sz="800" b="1" dirty="0"/>
        </a:p>
      </dgm:t>
    </dgm:pt>
    <dgm:pt modelId="{E08D12F0-05A9-46A1-AB02-7B57B2AD3CFF}" type="parTrans" cxnId="{109088F3-A83C-4B02-8E56-6C54C20B7267}">
      <dgm:prSet/>
      <dgm:spPr/>
      <dgm:t>
        <a:bodyPr/>
        <a:lstStyle/>
        <a:p>
          <a:endParaRPr lang="en-US"/>
        </a:p>
      </dgm:t>
    </dgm:pt>
    <dgm:pt modelId="{AD339463-8610-467E-BD82-740985AF3FD3}" type="sibTrans" cxnId="{109088F3-A83C-4B02-8E56-6C54C20B7267}">
      <dgm:prSet/>
      <dgm:spPr/>
      <dgm:t>
        <a:bodyPr/>
        <a:lstStyle/>
        <a:p>
          <a:endParaRPr lang="en-US"/>
        </a:p>
      </dgm:t>
    </dgm:pt>
    <dgm:pt modelId="{0759D59D-7703-49D8-8C58-3A44A42BCEF1}">
      <dgm:prSet phldrT="[Text]"/>
      <dgm:spPr/>
      <dgm:t>
        <a:bodyPr/>
        <a:lstStyle/>
        <a:p>
          <a:r>
            <a:rPr lang="en-US" dirty="0" smtClean="0"/>
            <a:t>75% of a company’s fleet must have a valid COI.</a:t>
          </a:r>
          <a:endParaRPr lang="en-US" dirty="0"/>
        </a:p>
      </dgm:t>
    </dgm:pt>
    <dgm:pt modelId="{E799931A-0496-4259-817C-CE8E6A37006D}" type="parTrans" cxnId="{3E031B93-318F-40F6-8999-E87AE37DE86E}">
      <dgm:prSet/>
      <dgm:spPr/>
      <dgm:t>
        <a:bodyPr/>
        <a:lstStyle/>
        <a:p>
          <a:endParaRPr lang="en-US"/>
        </a:p>
      </dgm:t>
    </dgm:pt>
    <dgm:pt modelId="{3121E345-0BC6-4E6B-9D49-AEC65B8977A3}" type="sibTrans" cxnId="{3E031B93-318F-40F6-8999-E87AE37DE86E}">
      <dgm:prSet/>
      <dgm:spPr/>
      <dgm:t>
        <a:bodyPr/>
        <a:lstStyle/>
        <a:p>
          <a:endParaRPr lang="en-US"/>
        </a:p>
      </dgm:t>
    </dgm:pt>
    <dgm:pt modelId="{07C1B9D0-B44C-4FD0-A3B0-1FD8DDEAB114}">
      <dgm:prSet phldrT="[Text]"/>
      <dgm:spPr/>
      <dgm:t>
        <a:bodyPr/>
        <a:lstStyle/>
        <a:p>
          <a:r>
            <a:rPr lang="en-US" dirty="0" smtClean="0"/>
            <a:t>100% of a company’s fleet must have a valid COI.</a:t>
          </a:r>
          <a:endParaRPr lang="en-US" dirty="0"/>
        </a:p>
      </dgm:t>
    </dgm:pt>
    <dgm:pt modelId="{DC87472F-08B2-433F-9296-BBABDA321D47}" type="parTrans" cxnId="{B7886C26-92C3-4A32-A02F-570AEF0BBBA3}">
      <dgm:prSet/>
      <dgm:spPr/>
      <dgm:t>
        <a:bodyPr/>
        <a:lstStyle/>
        <a:p>
          <a:endParaRPr lang="en-US"/>
        </a:p>
      </dgm:t>
    </dgm:pt>
    <dgm:pt modelId="{99DD6CE0-D678-40E3-8EE6-759BD3AFDD4D}" type="sibTrans" cxnId="{B7886C26-92C3-4A32-A02F-570AEF0BBBA3}">
      <dgm:prSet/>
      <dgm:spPr/>
      <dgm:t>
        <a:bodyPr/>
        <a:lstStyle/>
        <a:p>
          <a:endParaRPr lang="en-US"/>
        </a:p>
      </dgm:t>
    </dgm:pt>
    <dgm:pt modelId="{289B22E8-8ECB-4F76-BABA-D857DA581F9F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800" b="1" dirty="0" smtClean="0"/>
            <a:t>June 20</a:t>
          </a:r>
          <a:br>
            <a:rPr lang="en-US" sz="800" b="1" dirty="0" smtClean="0"/>
          </a:br>
          <a:r>
            <a:rPr lang="en-US" sz="800" b="1" dirty="0" smtClean="0"/>
            <a:t>2016</a:t>
          </a:r>
          <a:endParaRPr lang="en-US" sz="800" b="1" dirty="0"/>
        </a:p>
      </dgm:t>
    </dgm:pt>
    <dgm:pt modelId="{38884CFD-DDFD-4573-8453-C7ECF53DA408}" type="parTrans" cxnId="{897EFE1E-279B-41A2-9D95-9F64A0E244C6}">
      <dgm:prSet/>
      <dgm:spPr/>
      <dgm:t>
        <a:bodyPr/>
        <a:lstStyle/>
        <a:p>
          <a:endParaRPr lang="en-US"/>
        </a:p>
      </dgm:t>
    </dgm:pt>
    <dgm:pt modelId="{DEBBC610-C48F-46F1-8EBE-768DAEBFD7A3}" type="sibTrans" cxnId="{897EFE1E-279B-41A2-9D95-9F64A0E244C6}">
      <dgm:prSet/>
      <dgm:spPr/>
      <dgm:t>
        <a:bodyPr/>
        <a:lstStyle/>
        <a:p>
          <a:endParaRPr lang="en-US"/>
        </a:p>
      </dgm:t>
    </dgm:pt>
    <dgm:pt modelId="{DD3854E1-972A-43FD-9A5A-FC902D6B5D20}">
      <dgm:prSet phldrT="[Text]"/>
      <dgm:spPr/>
      <dgm:t>
        <a:bodyPr/>
        <a:lstStyle/>
        <a:p>
          <a:r>
            <a:rPr lang="en-US" dirty="0" smtClean="0"/>
            <a:t>Subchapter M Published</a:t>
          </a:r>
          <a:endParaRPr lang="en-US" dirty="0"/>
        </a:p>
      </dgm:t>
    </dgm:pt>
    <dgm:pt modelId="{2553DACE-DBE9-4C33-A0CA-92F479735BB8}" type="parTrans" cxnId="{1337862A-E2A5-43AB-A317-B9E52B482465}">
      <dgm:prSet/>
      <dgm:spPr/>
      <dgm:t>
        <a:bodyPr/>
        <a:lstStyle/>
        <a:p>
          <a:endParaRPr lang="en-US"/>
        </a:p>
      </dgm:t>
    </dgm:pt>
    <dgm:pt modelId="{B3F4A7C6-DC7C-4A31-9F07-8F9B68E456B7}" type="sibTrans" cxnId="{1337862A-E2A5-43AB-A317-B9E52B482465}">
      <dgm:prSet/>
      <dgm:spPr/>
      <dgm:t>
        <a:bodyPr/>
        <a:lstStyle/>
        <a:p>
          <a:endParaRPr lang="en-US"/>
        </a:p>
      </dgm:t>
    </dgm:pt>
    <dgm:pt modelId="{612D478E-7929-4B3D-96F2-4A39F528CC74}">
      <dgm:prSet phldrT="[Text]"/>
      <dgm:spPr/>
      <dgm:t>
        <a:bodyPr/>
        <a:lstStyle/>
        <a:p>
          <a:r>
            <a:rPr lang="en-US" dirty="0" smtClean="0"/>
            <a:t>5 years after issuance of initial COI, existing  vessels comply with 46 CFR 143.450 (Pilothouse Alerter System) and 46 CFR 143.460 (Towing Machinery requirements).</a:t>
          </a:r>
          <a:endParaRPr lang="en-US" dirty="0"/>
        </a:p>
      </dgm:t>
    </dgm:pt>
    <dgm:pt modelId="{A56F201B-7366-4E34-91CB-748D558BC3CE}" type="parTrans" cxnId="{3BC22F35-2AFC-48DE-A9C9-774CBA0FDAA8}">
      <dgm:prSet/>
      <dgm:spPr/>
      <dgm:t>
        <a:bodyPr/>
        <a:lstStyle/>
        <a:p>
          <a:endParaRPr lang="en-US"/>
        </a:p>
      </dgm:t>
    </dgm:pt>
    <dgm:pt modelId="{1982CC01-0CE5-4D02-BBD5-66E51CECF9EB}" type="sibTrans" cxnId="{3BC22F35-2AFC-48DE-A9C9-774CBA0FDAA8}">
      <dgm:prSet/>
      <dgm:spPr/>
      <dgm:t>
        <a:bodyPr/>
        <a:lstStyle/>
        <a:p>
          <a:endParaRPr lang="en-US"/>
        </a:p>
      </dgm:t>
    </dgm:pt>
    <dgm:pt modelId="{43D68A35-0AE4-4A4C-885E-72070A167822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800" b="1" dirty="0" smtClean="0"/>
            <a:t>Year 11</a:t>
          </a:r>
          <a:endParaRPr lang="en-US" sz="800" b="1" dirty="0"/>
        </a:p>
      </dgm:t>
    </dgm:pt>
    <dgm:pt modelId="{48B044FC-BC34-43D5-BB4F-408A1F37B82A}" type="parTrans" cxnId="{B5D46D1C-0208-4C11-9671-6735269FA98D}">
      <dgm:prSet/>
      <dgm:spPr/>
      <dgm:t>
        <a:bodyPr/>
        <a:lstStyle/>
        <a:p>
          <a:endParaRPr lang="en-US"/>
        </a:p>
      </dgm:t>
    </dgm:pt>
    <dgm:pt modelId="{53769ECB-A68F-4DD1-B33A-DB7AC6164EAC}" type="sibTrans" cxnId="{B5D46D1C-0208-4C11-9671-6735269FA98D}">
      <dgm:prSet/>
      <dgm:spPr/>
      <dgm:t>
        <a:bodyPr/>
        <a:lstStyle/>
        <a:p>
          <a:endParaRPr lang="en-US"/>
        </a:p>
      </dgm:t>
    </dgm:pt>
    <dgm:pt modelId="{3AD3EA65-C7E2-4943-91C5-BE67CC1CC0ED}">
      <dgm:prSet phldrT="[Text]"/>
      <dgm:spPr/>
      <dgm:t>
        <a:bodyPr/>
        <a:lstStyle/>
        <a:p>
          <a:r>
            <a:rPr lang="en-US" dirty="0" smtClean="0"/>
            <a:t>Subchapter M Implementation is Complete.</a:t>
          </a:r>
          <a:endParaRPr lang="en-US" dirty="0"/>
        </a:p>
      </dgm:t>
    </dgm:pt>
    <dgm:pt modelId="{F776BE4D-170F-4159-93C8-DBB7092000C3}" type="parTrans" cxnId="{D70DEAAF-3728-4AAD-B347-7096501B57BA}">
      <dgm:prSet/>
      <dgm:spPr/>
      <dgm:t>
        <a:bodyPr/>
        <a:lstStyle/>
        <a:p>
          <a:endParaRPr lang="en-US"/>
        </a:p>
      </dgm:t>
    </dgm:pt>
    <dgm:pt modelId="{FD9AC8D4-CF9D-46AE-95EF-66166F2673D4}" type="sibTrans" cxnId="{D70DEAAF-3728-4AAD-B347-7096501B57BA}">
      <dgm:prSet/>
      <dgm:spPr/>
      <dgm:t>
        <a:bodyPr/>
        <a:lstStyle/>
        <a:p>
          <a:endParaRPr lang="en-US"/>
        </a:p>
      </dgm:t>
    </dgm:pt>
    <dgm:pt modelId="{DB219EBD-2AFA-47B3-B3AE-2AEFA4FE05EF}">
      <dgm:prSet phldrT="[Text]"/>
      <dgm:spPr/>
      <dgm:t>
        <a:bodyPr/>
        <a:lstStyle/>
        <a:p>
          <a:r>
            <a:rPr lang="en-US" dirty="0" smtClean="0"/>
            <a:t>Towing Vessel owner or managing operator must implement a Health &amp; Safety Plan.  46 CFR 140.500</a:t>
          </a:r>
          <a:endParaRPr lang="en-US" dirty="0"/>
        </a:p>
      </dgm:t>
    </dgm:pt>
    <dgm:pt modelId="{0178306D-3FE0-479F-88C1-0EA8540EFD2D}" type="parTrans" cxnId="{01F15AA8-7239-4C97-B795-6F4533AEB795}">
      <dgm:prSet/>
      <dgm:spPr/>
      <dgm:t>
        <a:bodyPr/>
        <a:lstStyle/>
        <a:p>
          <a:endParaRPr lang="en-US"/>
        </a:p>
      </dgm:t>
    </dgm:pt>
    <dgm:pt modelId="{28E21C16-D5A0-4E91-A59C-8EDBAC1E8484}" type="sibTrans" cxnId="{01F15AA8-7239-4C97-B795-6F4533AEB795}">
      <dgm:prSet/>
      <dgm:spPr/>
      <dgm:t>
        <a:bodyPr/>
        <a:lstStyle/>
        <a:p>
          <a:endParaRPr lang="en-US"/>
        </a:p>
      </dgm:t>
    </dgm:pt>
    <dgm:pt modelId="{FF7CFA96-A2BC-4A0A-9087-7243328DFE9C}" type="pres">
      <dgm:prSet presAssocID="{08C3638C-2FF4-4A7C-A22C-D3D24B70834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0A03BA-09A7-441A-8915-4B2FDC2B0EF8}" type="pres">
      <dgm:prSet presAssocID="{289B22E8-8ECB-4F76-BABA-D857DA581F9F}" presName="composite" presStyleCnt="0"/>
      <dgm:spPr/>
      <dgm:t>
        <a:bodyPr/>
        <a:lstStyle/>
        <a:p>
          <a:endParaRPr lang="en-US"/>
        </a:p>
      </dgm:t>
    </dgm:pt>
    <dgm:pt modelId="{9880E516-B119-47E6-8F0B-BB704D73E32B}" type="pres">
      <dgm:prSet presAssocID="{289B22E8-8ECB-4F76-BABA-D857DA581F9F}" presName="parentText" presStyleLbl="alignNode1" presStyleIdx="0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13E09-6308-4789-BAE9-FEA8690A8EB6}" type="pres">
      <dgm:prSet presAssocID="{289B22E8-8ECB-4F76-BABA-D857DA581F9F}" presName="descendantText" presStyleLbl="alignAcc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7F029-F663-44BD-AD57-228156DFA1AD}" type="pres">
      <dgm:prSet presAssocID="{DEBBC610-C48F-46F1-8EBE-768DAEBFD7A3}" presName="sp" presStyleCnt="0"/>
      <dgm:spPr/>
      <dgm:t>
        <a:bodyPr/>
        <a:lstStyle/>
        <a:p>
          <a:endParaRPr lang="en-US"/>
        </a:p>
      </dgm:t>
    </dgm:pt>
    <dgm:pt modelId="{D59A8047-5EDD-475C-B03B-CC43A3747266}" type="pres">
      <dgm:prSet presAssocID="{294BDB6A-BF0E-4B3F-9203-0827DB92907F}" presName="composite" presStyleCnt="0"/>
      <dgm:spPr/>
      <dgm:t>
        <a:bodyPr/>
        <a:lstStyle/>
        <a:p>
          <a:endParaRPr lang="en-US"/>
        </a:p>
      </dgm:t>
    </dgm:pt>
    <dgm:pt modelId="{583357B5-4CEC-48B5-9F18-6791830D3236}" type="pres">
      <dgm:prSet presAssocID="{294BDB6A-BF0E-4B3F-9203-0827DB92907F}" presName="parentText" presStyleLbl="align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8C3D58-664F-4BE7-A8A7-F1D2D3E3646E}" type="pres">
      <dgm:prSet presAssocID="{294BDB6A-BF0E-4B3F-9203-0827DB92907F}" presName="descendantText" presStyleLbl="alignAcc1" presStyleIdx="1" presStyleCnt="10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67E8A-C8D4-4D73-91BB-019F0012390F}" type="pres">
      <dgm:prSet presAssocID="{FDAA258A-FBB8-454D-8CB5-DE2AA2C5486B}" presName="sp" presStyleCnt="0"/>
      <dgm:spPr/>
      <dgm:t>
        <a:bodyPr/>
        <a:lstStyle/>
        <a:p>
          <a:endParaRPr lang="en-US"/>
        </a:p>
      </dgm:t>
    </dgm:pt>
    <dgm:pt modelId="{EB250A48-C966-4E69-8EAB-510D29F1BEB5}" type="pres">
      <dgm:prSet presAssocID="{13F3C5DF-02D2-47E6-B658-DA763B06BF3F}" presName="composite" presStyleCnt="0"/>
      <dgm:spPr/>
      <dgm:t>
        <a:bodyPr/>
        <a:lstStyle/>
        <a:p>
          <a:endParaRPr lang="en-US"/>
        </a:p>
      </dgm:t>
    </dgm:pt>
    <dgm:pt modelId="{66B6A4EC-149F-4CF0-901E-C7158EAE7A3B}" type="pres">
      <dgm:prSet presAssocID="{13F3C5DF-02D2-47E6-B658-DA763B06BF3F}" presName="parentText" presStyleLbl="alignNode1" presStyleIdx="2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4AE62-0D5F-418C-A0D1-6B6A05EA463E}" type="pres">
      <dgm:prSet presAssocID="{13F3C5DF-02D2-47E6-B658-DA763B06BF3F}" presName="descendantText" presStyleLbl="align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C5549-494A-4C38-A392-0F1B10AC9660}" type="pres">
      <dgm:prSet presAssocID="{D92C58D2-116F-4609-8787-1A15EBDF536C}" presName="sp" presStyleCnt="0"/>
      <dgm:spPr/>
      <dgm:t>
        <a:bodyPr/>
        <a:lstStyle/>
        <a:p>
          <a:endParaRPr lang="en-US"/>
        </a:p>
      </dgm:t>
    </dgm:pt>
    <dgm:pt modelId="{7D068EFE-34C6-438C-8E4F-FCBD16679B5B}" type="pres">
      <dgm:prSet presAssocID="{A1D93008-C3BF-4A63-82B9-C2A7EE23C4B7}" presName="composite" presStyleCnt="0"/>
      <dgm:spPr/>
      <dgm:t>
        <a:bodyPr/>
        <a:lstStyle/>
        <a:p>
          <a:endParaRPr lang="en-US"/>
        </a:p>
      </dgm:t>
    </dgm:pt>
    <dgm:pt modelId="{64B9ADC5-EE5A-455E-B526-3D4BF7A7FA1B}" type="pres">
      <dgm:prSet presAssocID="{A1D93008-C3BF-4A63-82B9-C2A7EE23C4B7}" presName="parentText" presStyleLbl="alignNode1" presStyleIdx="3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833E0-1FC0-44BF-A1B2-7779BEA3FE21}" type="pres">
      <dgm:prSet presAssocID="{A1D93008-C3BF-4A63-82B9-C2A7EE23C4B7}" presName="descendantText" presStyleLbl="alignAcc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FA7003-5BA7-4221-9846-947252BB13D2}" type="pres">
      <dgm:prSet presAssocID="{D0E2AFE8-E3BD-4C0C-B1FE-21A6EEF913D4}" presName="sp" presStyleCnt="0"/>
      <dgm:spPr/>
      <dgm:t>
        <a:bodyPr/>
        <a:lstStyle/>
        <a:p>
          <a:endParaRPr lang="en-US"/>
        </a:p>
      </dgm:t>
    </dgm:pt>
    <dgm:pt modelId="{B706B5E1-98E4-430B-8357-440CB3089EC8}" type="pres">
      <dgm:prSet presAssocID="{7AFAB449-CF76-4E77-80C3-A0D49FE18E7A}" presName="composite" presStyleCnt="0"/>
      <dgm:spPr/>
      <dgm:t>
        <a:bodyPr/>
        <a:lstStyle/>
        <a:p>
          <a:endParaRPr lang="en-US"/>
        </a:p>
      </dgm:t>
    </dgm:pt>
    <dgm:pt modelId="{854EFB52-5A88-4B53-9FDA-66281B5AA231}" type="pres">
      <dgm:prSet presAssocID="{7AFAB449-CF76-4E77-80C3-A0D49FE18E7A}" presName="parentText" presStyleLbl="alignNode1" presStyleIdx="4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5D3AC-2D95-4655-B91A-1DDBC93E4FC2}" type="pres">
      <dgm:prSet presAssocID="{7AFAB449-CF76-4E77-80C3-A0D49FE18E7A}" presName="descendantText" presStyleLbl="alignAcc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3EC5B1-9DF0-486B-ADB6-7F1718A7CB55}" type="pres">
      <dgm:prSet presAssocID="{70BD4501-117D-4DF4-8C0E-0F534C0F8C24}" presName="sp" presStyleCnt="0"/>
      <dgm:spPr/>
      <dgm:t>
        <a:bodyPr/>
        <a:lstStyle/>
        <a:p>
          <a:endParaRPr lang="en-US"/>
        </a:p>
      </dgm:t>
    </dgm:pt>
    <dgm:pt modelId="{E2C242F8-8CB8-4A24-9D08-CEDB1038B90E}" type="pres">
      <dgm:prSet presAssocID="{12F4189B-3616-4BE1-84CD-E6B59DF0CA80}" presName="composite" presStyleCnt="0"/>
      <dgm:spPr/>
      <dgm:t>
        <a:bodyPr/>
        <a:lstStyle/>
        <a:p>
          <a:endParaRPr lang="en-US"/>
        </a:p>
      </dgm:t>
    </dgm:pt>
    <dgm:pt modelId="{B912510A-BB2B-48D1-AFA5-4F1FCBBAAC44}" type="pres">
      <dgm:prSet presAssocID="{12F4189B-3616-4BE1-84CD-E6B59DF0CA80}" presName="parentText" presStyleLbl="align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39390-8067-4956-A412-E45B355CB46A}" type="pres">
      <dgm:prSet presAssocID="{12F4189B-3616-4BE1-84CD-E6B59DF0CA80}" presName="descendantText" presStyleLbl="alignAcc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B6751-EF50-46DF-987F-9DE9C562A4BC}" type="pres">
      <dgm:prSet presAssocID="{55096B55-7F09-41A5-A2DA-E789329FCB5B}" presName="sp" presStyleCnt="0"/>
      <dgm:spPr/>
      <dgm:t>
        <a:bodyPr/>
        <a:lstStyle/>
        <a:p>
          <a:endParaRPr lang="en-US"/>
        </a:p>
      </dgm:t>
    </dgm:pt>
    <dgm:pt modelId="{534BDE36-72F2-421F-A493-4AD25A168879}" type="pres">
      <dgm:prSet presAssocID="{57048F31-17E8-4165-8459-A1902B9504C9}" presName="composite" presStyleCnt="0"/>
      <dgm:spPr/>
      <dgm:t>
        <a:bodyPr/>
        <a:lstStyle/>
        <a:p>
          <a:endParaRPr lang="en-US"/>
        </a:p>
      </dgm:t>
    </dgm:pt>
    <dgm:pt modelId="{E45534E3-086D-4DAC-A738-7FBC797DA07C}" type="pres">
      <dgm:prSet presAssocID="{57048F31-17E8-4165-8459-A1902B9504C9}" presName="parentText" presStyleLbl="alignNode1" presStyleIdx="6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170351-1E85-4A8B-98BB-09D640547E7D}" type="pres">
      <dgm:prSet presAssocID="{57048F31-17E8-4165-8459-A1902B9504C9}" presName="descendantText" presStyleLbl="align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FA5D8A-18A2-49DA-8EED-181D6C0A2962}" type="pres">
      <dgm:prSet presAssocID="{05B8640B-0051-49EC-B877-A7E7B1D591D7}" presName="sp" presStyleCnt="0"/>
      <dgm:spPr/>
      <dgm:t>
        <a:bodyPr/>
        <a:lstStyle/>
        <a:p>
          <a:endParaRPr lang="en-US"/>
        </a:p>
      </dgm:t>
    </dgm:pt>
    <dgm:pt modelId="{FEC59BAB-DC0E-41B1-984E-1420B44E9699}" type="pres">
      <dgm:prSet presAssocID="{BEBA9699-13CA-43C6-955B-808A55517FF6}" presName="composite" presStyleCnt="0"/>
      <dgm:spPr/>
      <dgm:t>
        <a:bodyPr/>
        <a:lstStyle/>
        <a:p>
          <a:endParaRPr lang="en-US"/>
        </a:p>
      </dgm:t>
    </dgm:pt>
    <dgm:pt modelId="{DA5723AD-6DA4-463C-94E1-55A97618C0DB}" type="pres">
      <dgm:prSet presAssocID="{BEBA9699-13CA-43C6-955B-808A55517FF6}" presName="parentText" presStyleLbl="align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77BFAF-B0F6-402D-A1CA-E7B34A994BC9}" type="pres">
      <dgm:prSet presAssocID="{BEBA9699-13CA-43C6-955B-808A55517FF6}" presName="descendantText" presStyleLbl="alignAcc1" presStyleIdx="7" presStyleCnt="10" custLinFactNeighborY="5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E6DF7-8F13-4E73-BFF8-C35D2174C806}" type="pres">
      <dgm:prSet presAssocID="{AD339463-8610-467E-BD82-740985AF3FD3}" presName="sp" presStyleCnt="0"/>
      <dgm:spPr/>
      <dgm:t>
        <a:bodyPr/>
        <a:lstStyle/>
        <a:p>
          <a:endParaRPr lang="en-US"/>
        </a:p>
      </dgm:t>
    </dgm:pt>
    <dgm:pt modelId="{6DD3950A-E401-4DE8-9125-39632BD60410}" type="pres">
      <dgm:prSet presAssocID="{6A0EDC19-2277-4A21-A84B-12286A5B6FA5}" presName="composite" presStyleCnt="0"/>
      <dgm:spPr/>
      <dgm:t>
        <a:bodyPr/>
        <a:lstStyle/>
        <a:p>
          <a:endParaRPr lang="en-US"/>
        </a:p>
      </dgm:t>
    </dgm:pt>
    <dgm:pt modelId="{1863C077-DD40-4DF0-B2B7-0F464068788B}" type="pres">
      <dgm:prSet presAssocID="{6A0EDC19-2277-4A21-A84B-12286A5B6FA5}" presName="parentText" presStyleLbl="alignNode1" presStyleIdx="8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9F33D-292F-4BAA-9BC8-C9F5D47A8F96}" type="pres">
      <dgm:prSet presAssocID="{6A0EDC19-2277-4A21-A84B-12286A5B6FA5}" presName="descendantText" presStyleLbl="align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0C61F-53B6-47A4-B6B7-F3DAA00BAAC3}" type="pres">
      <dgm:prSet presAssocID="{400D7A18-D9FC-45C9-A8A1-9509675F439E}" presName="sp" presStyleCnt="0"/>
      <dgm:spPr/>
      <dgm:t>
        <a:bodyPr/>
        <a:lstStyle/>
        <a:p>
          <a:endParaRPr lang="en-US"/>
        </a:p>
      </dgm:t>
    </dgm:pt>
    <dgm:pt modelId="{BB317538-F033-4672-BA73-CA63A20B0FC0}" type="pres">
      <dgm:prSet presAssocID="{43D68A35-0AE4-4A4C-885E-72070A167822}" presName="composite" presStyleCnt="0"/>
      <dgm:spPr/>
      <dgm:t>
        <a:bodyPr/>
        <a:lstStyle/>
        <a:p>
          <a:endParaRPr lang="en-US"/>
        </a:p>
      </dgm:t>
    </dgm:pt>
    <dgm:pt modelId="{6E61277B-217C-469B-986B-28A6F5D8B12D}" type="pres">
      <dgm:prSet presAssocID="{43D68A35-0AE4-4A4C-885E-72070A167822}" presName="parentText" presStyleLbl="align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59CCB-E6EB-4D02-B50C-E6D9E9875CD7}" type="pres">
      <dgm:prSet presAssocID="{43D68A35-0AE4-4A4C-885E-72070A167822}" presName="descendantText" presStyleLbl="align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50BBE8-92EC-4279-9A33-A4C290BE75C4}" type="presOf" srcId="{57048F31-17E8-4165-8459-A1902B9504C9}" destId="{E45534E3-086D-4DAC-A738-7FBC797DA07C}" srcOrd="0" destOrd="0" presId="urn:microsoft.com/office/officeart/2005/8/layout/chevron2"/>
    <dgm:cxn modelId="{3E031B93-318F-40F6-8999-E87AE37DE86E}" srcId="{57048F31-17E8-4165-8459-A1902B9504C9}" destId="{0759D59D-7703-49D8-8C58-3A44A42BCEF1}" srcOrd="0" destOrd="0" parTransId="{E799931A-0496-4259-817C-CE8E6A37006D}" sibTransId="{3121E345-0BC6-4E6B-9D49-AEC65B8977A3}"/>
    <dgm:cxn modelId="{AEC8FEA5-FEF4-4BEA-AD7F-66EE00ACD405}" type="presOf" srcId="{D800227D-DFDF-4992-AB45-0FFA8FFB0FB3}" destId="{EE05D3AC-2D95-4655-B91A-1DDBC93E4FC2}" srcOrd="0" destOrd="0" presId="urn:microsoft.com/office/officeart/2005/8/layout/chevron2"/>
    <dgm:cxn modelId="{65D0E800-EE39-4683-9B03-DFDDBB12B8D5}" srcId="{294BDB6A-BF0E-4B3F-9203-0827DB92907F}" destId="{4A2E9824-82CB-4C25-A519-C9B0F94027AE}" srcOrd="0" destOrd="0" parTransId="{F9EE7E04-65BA-4C58-9AC0-95F47CA5F7AC}" sibTransId="{75860520-AFAD-4A85-BE17-ED98D39E5A8F}"/>
    <dgm:cxn modelId="{B7886C26-92C3-4A32-A02F-570AEF0BBBA3}" srcId="{BEBA9699-13CA-43C6-955B-808A55517FF6}" destId="{07C1B9D0-B44C-4FD0-A3B0-1FD8DDEAB114}" srcOrd="0" destOrd="0" parTransId="{DC87472F-08B2-433F-9296-BBABDA321D47}" sibTransId="{99DD6CE0-D678-40E3-8EE6-759BD3AFDD4D}"/>
    <dgm:cxn modelId="{D9F81DB2-E2F5-4EBE-921E-794053F1A485}" type="presOf" srcId="{DD3854E1-972A-43FD-9A5A-FC902D6B5D20}" destId="{29F13E09-6308-4789-BAE9-FEA8690A8EB6}" srcOrd="0" destOrd="0" presId="urn:microsoft.com/office/officeart/2005/8/layout/chevron2"/>
    <dgm:cxn modelId="{2251D5E6-D894-4E9D-A729-8DC205FC8FBF}" type="presOf" srcId="{0759D59D-7703-49D8-8C58-3A44A42BCEF1}" destId="{34170351-1E85-4A8B-98BB-09D640547E7D}" srcOrd="0" destOrd="0" presId="urn:microsoft.com/office/officeart/2005/8/layout/chevron2"/>
    <dgm:cxn modelId="{66E1157D-4F97-4DD6-873B-B5DBC81C3305}" type="presOf" srcId="{13F3C5DF-02D2-47E6-B658-DA763B06BF3F}" destId="{66B6A4EC-149F-4CF0-901E-C7158EAE7A3B}" srcOrd="0" destOrd="0" presId="urn:microsoft.com/office/officeart/2005/8/layout/chevron2"/>
    <dgm:cxn modelId="{C9FFAA19-E526-4530-AE15-8A5B5722BFD1}" type="presOf" srcId="{294BDB6A-BF0E-4B3F-9203-0827DB92907F}" destId="{583357B5-4CEC-48B5-9F18-6791830D3236}" srcOrd="0" destOrd="0" presId="urn:microsoft.com/office/officeart/2005/8/layout/chevron2"/>
    <dgm:cxn modelId="{78C43888-219A-4BE9-9821-344707DFC62F}" type="presOf" srcId="{08C3638C-2FF4-4A7C-A22C-D3D24B708344}" destId="{FF7CFA96-A2BC-4A0A-9087-7243328DFE9C}" srcOrd="0" destOrd="0" presId="urn:microsoft.com/office/officeart/2005/8/layout/chevron2"/>
    <dgm:cxn modelId="{80253527-B493-4895-A3D8-C7E5CC4D283E}" srcId="{12F4189B-3616-4BE1-84CD-E6B59DF0CA80}" destId="{9107C2CB-7B7C-4AF5-BD2B-9443D6719F1C}" srcOrd="0" destOrd="0" parTransId="{0DDCC272-AEC1-48FF-8319-53FD382576C8}" sibTransId="{97BE2409-E52F-4B46-8ACC-F98B6C8A2065}"/>
    <dgm:cxn modelId="{B0E53FAC-F635-4950-8503-136B7A553370}" srcId="{12F4189B-3616-4BE1-84CD-E6B59DF0CA80}" destId="{283891E2-4513-4067-B2C1-31E234DF93D7}" srcOrd="1" destOrd="0" parTransId="{23248AE0-16A8-4651-9F79-86ED78FC6BDE}" sibTransId="{648F7C97-1CDB-4277-98FF-7779FF2A2CDE}"/>
    <dgm:cxn modelId="{C1F56CD5-A1CB-4B94-BA7F-EB0731EEF330}" type="presOf" srcId="{612D478E-7929-4B3D-96F2-4A39F528CC74}" destId="{F549F33D-292F-4BAA-9BC8-C9F5D47A8F96}" srcOrd="0" destOrd="0" presId="urn:microsoft.com/office/officeart/2005/8/layout/chevron2"/>
    <dgm:cxn modelId="{D70DEAAF-3728-4AAD-B347-7096501B57BA}" srcId="{43D68A35-0AE4-4A4C-885E-72070A167822}" destId="{3AD3EA65-C7E2-4943-91C5-BE67CC1CC0ED}" srcOrd="0" destOrd="0" parTransId="{F776BE4D-170F-4159-93C8-DBB7092000C3}" sibTransId="{FD9AC8D4-CF9D-46AE-95EF-66166F2673D4}"/>
    <dgm:cxn modelId="{99348390-0BF9-4716-9188-77FC4A613E73}" type="presOf" srcId="{283891E2-4513-4067-B2C1-31E234DF93D7}" destId="{C5C39390-8067-4956-A412-E45B355CB46A}" srcOrd="0" destOrd="1" presId="urn:microsoft.com/office/officeart/2005/8/layout/chevron2"/>
    <dgm:cxn modelId="{AC379FBC-5773-4354-AEE0-BE20FFD5ABF9}" type="presOf" srcId="{3F2EBCC6-0894-4406-9088-D72E76E34940}" destId="{D004AE62-0D5F-418C-A0D1-6B6A05EA463E}" srcOrd="0" destOrd="0" presId="urn:microsoft.com/office/officeart/2005/8/layout/chevron2"/>
    <dgm:cxn modelId="{B5D46D1C-0208-4C11-9671-6735269FA98D}" srcId="{08C3638C-2FF4-4A7C-A22C-D3D24B708344}" destId="{43D68A35-0AE4-4A4C-885E-72070A167822}" srcOrd="9" destOrd="0" parTransId="{48B044FC-BC34-43D5-BB4F-408A1F37B82A}" sibTransId="{53769ECB-A68F-4DD1-B33A-DB7AC6164EAC}"/>
    <dgm:cxn modelId="{C12BFEC3-7BB3-45B3-9359-3FB479EC353A}" type="presOf" srcId="{6A0EDC19-2277-4A21-A84B-12286A5B6FA5}" destId="{1863C077-DD40-4DF0-B2B7-0F464068788B}" srcOrd="0" destOrd="0" presId="urn:microsoft.com/office/officeart/2005/8/layout/chevron2"/>
    <dgm:cxn modelId="{1541755E-0CFA-4765-A96D-A06CFBB4BB1E}" type="presOf" srcId="{BEBA9699-13CA-43C6-955B-808A55517FF6}" destId="{DA5723AD-6DA4-463C-94E1-55A97618C0DB}" srcOrd="0" destOrd="0" presId="urn:microsoft.com/office/officeart/2005/8/layout/chevron2"/>
    <dgm:cxn modelId="{AFB21553-A429-4EAE-A424-F68AE10D1E18}" type="presOf" srcId="{DB219EBD-2AFA-47B3-B3AE-2AEFA4FE05EF}" destId="{EE05D3AC-2D95-4655-B91A-1DDBC93E4FC2}" srcOrd="0" destOrd="1" presId="urn:microsoft.com/office/officeart/2005/8/layout/chevron2"/>
    <dgm:cxn modelId="{50864559-DBE6-4124-93DE-B50C00175B4D}" srcId="{08C3638C-2FF4-4A7C-A22C-D3D24B708344}" destId="{57048F31-17E8-4165-8459-A1902B9504C9}" srcOrd="6" destOrd="0" parTransId="{7AD6B81A-32B9-4A9D-AD72-1B261D828336}" sibTransId="{05B8640B-0051-49EC-B877-A7E7B1D591D7}"/>
    <dgm:cxn modelId="{1337862A-E2A5-43AB-A317-B9E52B482465}" srcId="{289B22E8-8ECB-4F76-BABA-D857DA581F9F}" destId="{DD3854E1-972A-43FD-9A5A-FC902D6B5D20}" srcOrd="0" destOrd="0" parTransId="{2553DACE-DBE9-4C33-A0CA-92F479735BB8}" sibTransId="{B3F4A7C6-DC7C-4A31-9F07-8F9B68E456B7}"/>
    <dgm:cxn modelId="{23B49281-D22D-42CE-B234-5B2684B74D2E}" type="presOf" srcId="{7AFAB449-CF76-4E77-80C3-A0D49FE18E7A}" destId="{854EFB52-5A88-4B53-9FDA-66281B5AA231}" srcOrd="0" destOrd="0" presId="urn:microsoft.com/office/officeart/2005/8/layout/chevron2"/>
    <dgm:cxn modelId="{897EFE1E-279B-41A2-9D95-9F64A0E244C6}" srcId="{08C3638C-2FF4-4A7C-A22C-D3D24B708344}" destId="{289B22E8-8ECB-4F76-BABA-D857DA581F9F}" srcOrd="0" destOrd="0" parTransId="{38884CFD-DDFD-4573-8453-C7ECF53DA408}" sibTransId="{DEBBC610-C48F-46F1-8EBE-768DAEBFD7A3}"/>
    <dgm:cxn modelId="{737A682E-B8C6-4B15-B4D7-27ABEDE203F7}" type="presOf" srcId="{4A2E9824-82CB-4C25-A519-C9B0F94027AE}" destId="{0D8C3D58-664F-4BE7-A8A7-F1D2D3E3646E}" srcOrd="0" destOrd="0" presId="urn:microsoft.com/office/officeart/2005/8/layout/chevron2"/>
    <dgm:cxn modelId="{42701D13-98EF-45DA-8A65-CC826DE12D78}" type="presOf" srcId="{1F2CF9D0-D626-4B54-A03B-FBF0719B6627}" destId="{E03833E0-1FC0-44BF-A1B2-7779BEA3FE21}" srcOrd="0" destOrd="0" presId="urn:microsoft.com/office/officeart/2005/8/layout/chevron2"/>
    <dgm:cxn modelId="{166FA9B8-91EC-48D9-87F1-531527410861}" srcId="{7AFAB449-CF76-4E77-80C3-A0D49FE18E7A}" destId="{D800227D-DFDF-4992-AB45-0FFA8FFB0FB3}" srcOrd="0" destOrd="0" parTransId="{31FEDDFD-F51B-44CC-B405-7056D69FDD94}" sibTransId="{C2B684DF-C81F-4802-9570-740CED13B5ED}"/>
    <dgm:cxn modelId="{EC917749-98BE-475C-AC32-EF2C2789AF11}" type="presOf" srcId="{07C1B9D0-B44C-4FD0-A3B0-1FD8DDEAB114}" destId="{9177BFAF-B0F6-402D-A1CA-E7B34A994BC9}" srcOrd="0" destOrd="0" presId="urn:microsoft.com/office/officeart/2005/8/layout/chevron2"/>
    <dgm:cxn modelId="{3EB651C2-AABB-4000-A524-6EC6A461EA03}" type="presOf" srcId="{A1D93008-C3BF-4A63-82B9-C2A7EE23C4B7}" destId="{64B9ADC5-EE5A-455E-B526-3D4BF7A7FA1B}" srcOrd="0" destOrd="0" presId="urn:microsoft.com/office/officeart/2005/8/layout/chevron2"/>
    <dgm:cxn modelId="{C8769C48-1EFD-4069-9C40-20EAD87567C2}" type="presOf" srcId="{43D68A35-0AE4-4A4C-885E-72070A167822}" destId="{6E61277B-217C-469B-986B-28A6F5D8B12D}" srcOrd="0" destOrd="0" presId="urn:microsoft.com/office/officeart/2005/8/layout/chevron2"/>
    <dgm:cxn modelId="{F5ACDDA5-D100-46FC-A2B6-76EFA3BF48DA}" srcId="{08C3638C-2FF4-4A7C-A22C-D3D24B708344}" destId="{7AFAB449-CF76-4E77-80C3-A0D49FE18E7A}" srcOrd="4" destOrd="0" parTransId="{CFCC6ED9-A6DA-46F3-8E24-6EA086C9B85B}" sibTransId="{70BD4501-117D-4DF4-8C0E-0F534C0F8C24}"/>
    <dgm:cxn modelId="{09F8A096-3C17-40F8-95EB-9F464A4513F5}" srcId="{08C3638C-2FF4-4A7C-A22C-D3D24B708344}" destId="{6A0EDC19-2277-4A21-A84B-12286A5B6FA5}" srcOrd="8" destOrd="0" parTransId="{493D87C2-EA3B-4254-A6CD-C875DEBCAEEE}" sibTransId="{400D7A18-D9FC-45C9-A8A1-9509675F439E}"/>
    <dgm:cxn modelId="{E10F93FF-1E4E-4E5E-91D3-71D2C9342CDB}" srcId="{08C3638C-2FF4-4A7C-A22C-D3D24B708344}" destId="{12F4189B-3616-4BE1-84CD-E6B59DF0CA80}" srcOrd="5" destOrd="0" parTransId="{F0E7D39D-5249-42BC-B0D6-D65A7C138629}" sibTransId="{55096B55-7F09-41A5-A2DA-E789329FCB5B}"/>
    <dgm:cxn modelId="{0C05EFBB-9E66-4EA9-86B7-6B6DCF7F33D3}" type="presOf" srcId="{3AD3EA65-C7E2-4943-91C5-BE67CC1CC0ED}" destId="{C2459CCB-E6EB-4D02-B50C-E6D9E9875CD7}" srcOrd="0" destOrd="0" presId="urn:microsoft.com/office/officeart/2005/8/layout/chevron2"/>
    <dgm:cxn modelId="{8ADB2976-9D93-4C90-903C-59D59BB2C70D}" type="presOf" srcId="{9107C2CB-7B7C-4AF5-BD2B-9443D6719F1C}" destId="{C5C39390-8067-4956-A412-E45B355CB46A}" srcOrd="0" destOrd="0" presId="urn:microsoft.com/office/officeart/2005/8/layout/chevron2"/>
    <dgm:cxn modelId="{90AEF453-9621-49A2-A8C1-4DC6F87BBB46}" srcId="{294BDB6A-BF0E-4B3F-9203-0827DB92907F}" destId="{FB058926-22FA-4737-B09D-4DECE870E062}" srcOrd="1" destOrd="0" parTransId="{0534A894-84B2-4B47-8D00-10DE45CBBBA0}" sibTransId="{0757C75F-58EA-47D8-9F74-90FB8EE7A10D}"/>
    <dgm:cxn modelId="{186E8B64-84C4-4134-8C4A-DE8D5445198E}" srcId="{08C3638C-2FF4-4A7C-A22C-D3D24B708344}" destId="{294BDB6A-BF0E-4B3F-9203-0827DB92907F}" srcOrd="1" destOrd="0" parTransId="{1050872C-7225-49DB-BADC-651426FB7148}" sibTransId="{FDAA258A-FBB8-454D-8CB5-DE2AA2C5486B}"/>
    <dgm:cxn modelId="{01F15AA8-7239-4C97-B795-6F4533AEB795}" srcId="{7AFAB449-CF76-4E77-80C3-A0D49FE18E7A}" destId="{DB219EBD-2AFA-47B3-B3AE-2AEFA4FE05EF}" srcOrd="1" destOrd="0" parTransId="{0178306D-3FE0-479F-88C1-0EA8540EFD2D}" sibTransId="{28E21C16-D5A0-4E91-A59C-8EDBAC1E8484}"/>
    <dgm:cxn modelId="{2F6E1A91-3AD2-4589-BFA5-2CE93351D56A}" srcId="{A1D93008-C3BF-4A63-82B9-C2A7EE23C4B7}" destId="{1F2CF9D0-D626-4B54-A03B-FBF0719B6627}" srcOrd="0" destOrd="0" parTransId="{55EA10DF-6CBB-4BF3-8FA8-31E3487D0E0D}" sibTransId="{4C6A3CDC-4E7D-4A03-914C-B2111E3DFAA9}"/>
    <dgm:cxn modelId="{109088F3-A83C-4B02-8E56-6C54C20B7267}" srcId="{08C3638C-2FF4-4A7C-A22C-D3D24B708344}" destId="{BEBA9699-13CA-43C6-955B-808A55517FF6}" srcOrd="7" destOrd="0" parTransId="{E08D12F0-05A9-46A1-AB02-7B57B2AD3CFF}" sibTransId="{AD339463-8610-467E-BD82-740985AF3FD3}"/>
    <dgm:cxn modelId="{186A75A0-A0C0-441B-B6FF-9F880161AC72}" srcId="{08C3638C-2FF4-4A7C-A22C-D3D24B708344}" destId="{A1D93008-C3BF-4A63-82B9-C2A7EE23C4B7}" srcOrd="3" destOrd="0" parTransId="{720CFCAE-218A-45B4-9A62-E8420999BF57}" sibTransId="{D0E2AFE8-E3BD-4C0C-B1FE-21A6EEF913D4}"/>
    <dgm:cxn modelId="{C31DE211-A204-4597-B32B-16106418F503}" type="presOf" srcId="{12F4189B-3616-4BE1-84CD-E6B59DF0CA80}" destId="{B912510A-BB2B-48D1-AFA5-4F1FCBBAAC44}" srcOrd="0" destOrd="0" presId="urn:microsoft.com/office/officeart/2005/8/layout/chevron2"/>
    <dgm:cxn modelId="{1797B898-B295-48B2-A20E-51A963B80EDF}" type="presOf" srcId="{289B22E8-8ECB-4F76-BABA-D857DA581F9F}" destId="{9880E516-B119-47E6-8F0B-BB704D73E32B}" srcOrd="0" destOrd="0" presId="urn:microsoft.com/office/officeart/2005/8/layout/chevron2"/>
    <dgm:cxn modelId="{F7A89111-2CD1-4685-B3EC-23F58D2233F1}" srcId="{08C3638C-2FF4-4A7C-A22C-D3D24B708344}" destId="{13F3C5DF-02D2-47E6-B658-DA763B06BF3F}" srcOrd="2" destOrd="0" parTransId="{76A57C86-100C-46DC-8740-90C8D689A31B}" sibTransId="{D92C58D2-116F-4609-8787-1A15EBDF536C}"/>
    <dgm:cxn modelId="{C4B45EA5-95A1-4E53-9B2B-EA62FBF43E78}" type="presOf" srcId="{FB058926-22FA-4737-B09D-4DECE870E062}" destId="{0D8C3D58-664F-4BE7-A8A7-F1D2D3E3646E}" srcOrd="0" destOrd="1" presId="urn:microsoft.com/office/officeart/2005/8/layout/chevron2"/>
    <dgm:cxn modelId="{3BC22F35-2AFC-48DE-A9C9-774CBA0FDAA8}" srcId="{6A0EDC19-2277-4A21-A84B-12286A5B6FA5}" destId="{612D478E-7929-4B3D-96F2-4A39F528CC74}" srcOrd="0" destOrd="0" parTransId="{A56F201B-7366-4E34-91CB-748D558BC3CE}" sibTransId="{1982CC01-0CE5-4D02-BBD5-66E51CECF9EB}"/>
    <dgm:cxn modelId="{7B6E1115-8666-4C2A-91F5-D826BB13BABF}" srcId="{13F3C5DF-02D2-47E6-B658-DA763B06BF3F}" destId="{3F2EBCC6-0894-4406-9088-D72E76E34940}" srcOrd="0" destOrd="0" parTransId="{BDED9E4E-6EB6-474D-8BA8-362FCE5EC98B}" sibTransId="{3433E1A0-7FBB-4E5C-98FB-6EDAD053EFA0}"/>
    <dgm:cxn modelId="{1F11C0D0-2DF8-4C67-9CF9-77D5A0308CC9}" type="presParOf" srcId="{FF7CFA96-A2BC-4A0A-9087-7243328DFE9C}" destId="{8B0A03BA-09A7-441A-8915-4B2FDC2B0EF8}" srcOrd="0" destOrd="0" presId="urn:microsoft.com/office/officeart/2005/8/layout/chevron2"/>
    <dgm:cxn modelId="{A04D7F09-B7E0-4958-9C72-3F91A9B8777E}" type="presParOf" srcId="{8B0A03BA-09A7-441A-8915-4B2FDC2B0EF8}" destId="{9880E516-B119-47E6-8F0B-BB704D73E32B}" srcOrd="0" destOrd="0" presId="urn:microsoft.com/office/officeart/2005/8/layout/chevron2"/>
    <dgm:cxn modelId="{DF4C7BF6-A965-4AE5-9EC4-873C5193358A}" type="presParOf" srcId="{8B0A03BA-09A7-441A-8915-4B2FDC2B0EF8}" destId="{29F13E09-6308-4789-BAE9-FEA8690A8EB6}" srcOrd="1" destOrd="0" presId="urn:microsoft.com/office/officeart/2005/8/layout/chevron2"/>
    <dgm:cxn modelId="{3CF7667E-6518-45B1-946D-13A4E4843B6C}" type="presParOf" srcId="{FF7CFA96-A2BC-4A0A-9087-7243328DFE9C}" destId="{E4A7F029-F663-44BD-AD57-228156DFA1AD}" srcOrd="1" destOrd="0" presId="urn:microsoft.com/office/officeart/2005/8/layout/chevron2"/>
    <dgm:cxn modelId="{7AF8FFAA-E3DD-4351-BDF4-8FEC1D481C8A}" type="presParOf" srcId="{FF7CFA96-A2BC-4A0A-9087-7243328DFE9C}" destId="{D59A8047-5EDD-475C-B03B-CC43A3747266}" srcOrd="2" destOrd="0" presId="urn:microsoft.com/office/officeart/2005/8/layout/chevron2"/>
    <dgm:cxn modelId="{7B721D24-3381-4A13-AF7E-3F3A629A9E5A}" type="presParOf" srcId="{D59A8047-5EDD-475C-B03B-CC43A3747266}" destId="{583357B5-4CEC-48B5-9F18-6791830D3236}" srcOrd="0" destOrd="0" presId="urn:microsoft.com/office/officeart/2005/8/layout/chevron2"/>
    <dgm:cxn modelId="{8FBC518E-D6BA-4EA8-B306-D49A54D39E07}" type="presParOf" srcId="{D59A8047-5EDD-475C-B03B-CC43A3747266}" destId="{0D8C3D58-664F-4BE7-A8A7-F1D2D3E3646E}" srcOrd="1" destOrd="0" presId="urn:microsoft.com/office/officeart/2005/8/layout/chevron2"/>
    <dgm:cxn modelId="{1DD5D85F-7C23-4382-8764-6D5EE3C1E69F}" type="presParOf" srcId="{FF7CFA96-A2BC-4A0A-9087-7243328DFE9C}" destId="{24D67E8A-C8D4-4D73-91BB-019F0012390F}" srcOrd="3" destOrd="0" presId="urn:microsoft.com/office/officeart/2005/8/layout/chevron2"/>
    <dgm:cxn modelId="{C6F7A29A-3CF2-463E-8791-F6B4323623FB}" type="presParOf" srcId="{FF7CFA96-A2BC-4A0A-9087-7243328DFE9C}" destId="{EB250A48-C966-4E69-8EAB-510D29F1BEB5}" srcOrd="4" destOrd="0" presId="urn:microsoft.com/office/officeart/2005/8/layout/chevron2"/>
    <dgm:cxn modelId="{FC16CB91-F781-4F77-BA54-0DADEA281639}" type="presParOf" srcId="{EB250A48-C966-4E69-8EAB-510D29F1BEB5}" destId="{66B6A4EC-149F-4CF0-901E-C7158EAE7A3B}" srcOrd="0" destOrd="0" presId="urn:microsoft.com/office/officeart/2005/8/layout/chevron2"/>
    <dgm:cxn modelId="{EFCF6E00-9F69-4F6B-A2D9-4F2271E0D196}" type="presParOf" srcId="{EB250A48-C966-4E69-8EAB-510D29F1BEB5}" destId="{D004AE62-0D5F-418C-A0D1-6B6A05EA463E}" srcOrd="1" destOrd="0" presId="urn:microsoft.com/office/officeart/2005/8/layout/chevron2"/>
    <dgm:cxn modelId="{50C411EA-E75B-49ED-BE7A-310791F1B2B7}" type="presParOf" srcId="{FF7CFA96-A2BC-4A0A-9087-7243328DFE9C}" destId="{FE3C5549-494A-4C38-A392-0F1B10AC9660}" srcOrd="5" destOrd="0" presId="urn:microsoft.com/office/officeart/2005/8/layout/chevron2"/>
    <dgm:cxn modelId="{3E1C21AE-B04F-4020-94AC-87F9034CAC6B}" type="presParOf" srcId="{FF7CFA96-A2BC-4A0A-9087-7243328DFE9C}" destId="{7D068EFE-34C6-438C-8E4F-FCBD16679B5B}" srcOrd="6" destOrd="0" presId="urn:microsoft.com/office/officeart/2005/8/layout/chevron2"/>
    <dgm:cxn modelId="{59D5BDCD-F3EF-491C-BE0B-7F797B520E0E}" type="presParOf" srcId="{7D068EFE-34C6-438C-8E4F-FCBD16679B5B}" destId="{64B9ADC5-EE5A-455E-B526-3D4BF7A7FA1B}" srcOrd="0" destOrd="0" presId="urn:microsoft.com/office/officeart/2005/8/layout/chevron2"/>
    <dgm:cxn modelId="{F30E13DD-50DA-4886-9BCD-2AFB3DEDE843}" type="presParOf" srcId="{7D068EFE-34C6-438C-8E4F-FCBD16679B5B}" destId="{E03833E0-1FC0-44BF-A1B2-7779BEA3FE21}" srcOrd="1" destOrd="0" presId="urn:microsoft.com/office/officeart/2005/8/layout/chevron2"/>
    <dgm:cxn modelId="{DC7C8FC1-5113-401E-A7CE-1F5B3898A70C}" type="presParOf" srcId="{FF7CFA96-A2BC-4A0A-9087-7243328DFE9C}" destId="{5AFA7003-5BA7-4221-9846-947252BB13D2}" srcOrd="7" destOrd="0" presId="urn:microsoft.com/office/officeart/2005/8/layout/chevron2"/>
    <dgm:cxn modelId="{A6774350-6515-4293-832D-9A6D93D123FB}" type="presParOf" srcId="{FF7CFA96-A2BC-4A0A-9087-7243328DFE9C}" destId="{B706B5E1-98E4-430B-8357-440CB3089EC8}" srcOrd="8" destOrd="0" presId="urn:microsoft.com/office/officeart/2005/8/layout/chevron2"/>
    <dgm:cxn modelId="{CE4CA749-2D58-42F6-A7E6-EEC1D96FA864}" type="presParOf" srcId="{B706B5E1-98E4-430B-8357-440CB3089EC8}" destId="{854EFB52-5A88-4B53-9FDA-66281B5AA231}" srcOrd="0" destOrd="0" presId="urn:microsoft.com/office/officeart/2005/8/layout/chevron2"/>
    <dgm:cxn modelId="{B3E9F474-9741-4C66-BDC0-A05B2B835E44}" type="presParOf" srcId="{B706B5E1-98E4-430B-8357-440CB3089EC8}" destId="{EE05D3AC-2D95-4655-B91A-1DDBC93E4FC2}" srcOrd="1" destOrd="0" presId="urn:microsoft.com/office/officeart/2005/8/layout/chevron2"/>
    <dgm:cxn modelId="{CD9EE06F-636C-4657-8E6B-F0207475DC83}" type="presParOf" srcId="{FF7CFA96-A2BC-4A0A-9087-7243328DFE9C}" destId="{553EC5B1-9DF0-486B-ADB6-7F1718A7CB55}" srcOrd="9" destOrd="0" presId="urn:microsoft.com/office/officeart/2005/8/layout/chevron2"/>
    <dgm:cxn modelId="{0710FCB0-A6A0-48BE-883C-961EBF8CA5B0}" type="presParOf" srcId="{FF7CFA96-A2BC-4A0A-9087-7243328DFE9C}" destId="{E2C242F8-8CB8-4A24-9D08-CEDB1038B90E}" srcOrd="10" destOrd="0" presId="urn:microsoft.com/office/officeart/2005/8/layout/chevron2"/>
    <dgm:cxn modelId="{9A15A6D3-6D75-4EAB-9616-3F6D492D2E44}" type="presParOf" srcId="{E2C242F8-8CB8-4A24-9D08-CEDB1038B90E}" destId="{B912510A-BB2B-48D1-AFA5-4F1FCBBAAC44}" srcOrd="0" destOrd="0" presId="urn:microsoft.com/office/officeart/2005/8/layout/chevron2"/>
    <dgm:cxn modelId="{3090361D-B49E-4E30-98E7-EB7B9183B993}" type="presParOf" srcId="{E2C242F8-8CB8-4A24-9D08-CEDB1038B90E}" destId="{C5C39390-8067-4956-A412-E45B355CB46A}" srcOrd="1" destOrd="0" presId="urn:microsoft.com/office/officeart/2005/8/layout/chevron2"/>
    <dgm:cxn modelId="{5BAC0A8C-C041-4A7D-AA42-97260261C38F}" type="presParOf" srcId="{FF7CFA96-A2BC-4A0A-9087-7243328DFE9C}" destId="{622B6751-EF50-46DF-987F-9DE9C562A4BC}" srcOrd="11" destOrd="0" presId="urn:microsoft.com/office/officeart/2005/8/layout/chevron2"/>
    <dgm:cxn modelId="{0490EFE1-2C4B-4DBA-9F97-080FCC7669E6}" type="presParOf" srcId="{FF7CFA96-A2BC-4A0A-9087-7243328DFE9C}" destId="{534BDE36-72F2-421F-A493-4AD25A168879}" srcOrd="12" destOrd="0" presId="urn:microsoft.com/office/officeart/2005/8/layout/chevron2"/>
    <dgm:cxn modelId="{7F042169-5C5C-4409-959B-7A253FED81BB}" type="presParOf" srcId="{534BDE36-72F2-421F-A493-4AD25A168879}" destId="{E45534E3-086D-4DAC-A738-7FBC797DA07C}" srcOrd="0" destOrd="0" presId="urn:microsoft.com/office/officeart/2005/8/layout/chevron2"/>
    <dgm:cxn modelId="{13FA541C-FB7B-4A22-9E1F-75380F53BF43}" type="presParOf" srcId="{534BDE36-72F2-421F-A493-4AD25A168879}" destId="{34170351-1E85-4A8B-98BB-09D640547E7D}" srcOrd="1" destOrd="0" presId="urn:microsoft.com/office/officeart/2005/8/layout/chevron2"/>
    <dgm:cxn modelId="{6ABA5DAE-40E3-4E53-9E8A-6C3EB7BA6F7B}" type="presParOf" srcId="{FF7CFA96-A2BC-4A0A-9087-7243328DFE9C}" destId="{14FA5D8A-18A2-49DA-8EED-181D6C0A2962}" srcOrd="13" destOrd="0" presId="urn:microsoft.com/office/officeart/2005/8/layout/chevron2"/>
    <dgm:cxn modelId="{76EDFDBC-8E3B-4D7D-81F4-650606C6377A}" type="presParOf" srcId="{FF7CFA96-A2BC-4A0A-9087-7243328DFE9C}" destId="{FEC59BAB-DC0E-41B1-984E-1420B44E9699}" srcOrd="14" destOrd="0" presId="urn:microsoft.com/office/officeart/2005/8/layout/chevron2"/>
    <dgm:cxn modelId="{449DCA9B-6C15-4985-8B52-F45C0DBC1CBC}" type="presParOf" srcId="{FEC59BAB-DC0E-41B1-984E-1420B44E9699}" destId="{DA5723AD-6DA4-463C-94E1-55A97618C0DB}" srcOrd="0" destOrd="0" presId="urn:microsoft.com/office/officeart/2005/8/layout/chevron2"/>
    <dgm:cxn modelId="{EBBAD4D7-DBFE-423F-A2D5-45352D06D94F}" type="presParOf" srcId="{FEC59BAB-DC0E-41B1-984E-1420B44E9699}" destId="{9177BFAF-B0F6-402D-A1CA-E7B34A994BC9}" srcOrd="1" destOrd="0" presId="urn:microsoft.com/office/officeart/2005/8/layout/chevron2"/>
    <dgm:cxn modelId="{7237481F-1133-4DF7-A34E-D32F6F658269}" type="presParOf" srcId="{FF7CFA96-A2BC-4A0A-9087-7243328DFE9C}" destId="{1FAE6DF7-8F13-4E73-BFF8-C35D2174C806}" srcOrd="15" destOrd="0" presId="urn:microsoft.com/office/officeart/2005/8/layout/chevron2"/>
    <dgm:cxn modelId="{1993ABB5-34F1-4F4A-A317-3A3986E77936}" type="presParOf" srcId="{FF7CFA96-A2BC-4A0A-9087-7243328DFE9C}" destId="{6DD3950A-E401-4DE8-9125-39632BD60410}" srcOrd="16" destOrd="0" presId="urn:microsoft.com/office/officeart/2005/8/layout/chevron2"/>
    <dgm:cxn modelId="{1B0F29D3-E77B-4EDE-92FD-34D48E8BAFBF}" type="presParOf" srcId="{6DD3950A-E401-4DE8-9125-39632BD60410}" destId="{1863C077-DD40-4DF0-B2B7-0F464068788B}" srcOrd="0" destOrd="0" presId="urn:microsoft.com/office/officeart/2005/8/layout/chevron2"/>
    <dgm:cxn modelId="{368375A5-3A1D-4D29-AAD7-BD8071B50916}" type="presParOf" srcId="{6DD3950A-E401-4DE8-9125-39632BD60410}" destId="{F549F33D-292F-4BAA-9BC8-C9F5D47A8F96}" srcOrd="1" destOrd="0" presId="urn:microsoft.com/office/officeart/2005/8/layout/chevron2"/>
    <dgm:cxn modelId="{6B8A0CCD-1DF3-4B2B-A6F2-F6B6E2B28244}" type="presParOf" srcId="{FF7CFA96-A2BC-4A0A-9087-7243328DFE9C}" destId="{A110C61F-53B6-47A4-B6B7-F3DAA00BAAC3}" srcOrd="17" destOrd="0" presId="urn:microsoft.com/office/officeart/2005/8/layout/chevron2"/>
    <dgm:cxn modelId="{58363BB3-2385-4FD6-863B-E845E96C75BE}" type="presParOf" srcId="{FF7CFA96-A2BC-4A0A-9087-7243328DFE9C}" destId="{BB317538-F033-4672-BA73-CA63A20B0FC0}" srcOrd="18" destOrd="0" presId="urn:microsoft.com/office/officeart/2005/8/layout/chevron2"/>
    <dgm:cxn modelId="{2AF03EE1-5F5E-4955-8198-1A4BB0262936}" type="presParOf" srcId="{BB317538-F033-4672-BA73-CA63A20B0FC0}" destId="{6E61277B-217C-469B-986B-28A6F5D8B12D}" srcOrd="0" destOrd="0" presId="urn:microsoft.com/office/officeart/2005/8/layout/chevron2"/>
    <dgm:cxn modelId="{27EC91D6-933F-4211-B257-C14EF27112D9}" type="presParOf" srcId="{BB317538-F033-4672-BA73-CA63A20B0FC0}" destId="{C2459CCB-E6EB-4D02-B50C-E6D9E9875CD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E2882B-E7EF-4DF1-A261-6D9F45E6DC5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500C297-73E7-43ED-A06F-0467BE071110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Policy</a:t>
          </a:r>
          <a:endParaRPr lang="en-US" dirty="0"/>
        </a:p>
      </dgm:t>
    </dgm:pt>
    <dgm:pt modelId="{632C5468-93EE-40AC-AE0C-AFC5093E336F}" type="parTrans" cxnId="{BF5AC642-D520-4D0B-A8C2-3B8D37B62C8B}">
      <dgm:prSet/>
      <dgm:spPr/>
      <dgm:t>
        <a:bodyPr/>
        <a:lstStyle/>
        <a:p>
          <a:endParaRPr lang="en-US"/>
        </a:p>
      </dgm:t>
    </dgm:pt>
    <dgm:pt modelId="{7741070A-BA8A-4FCD-BF8F-4CB5A580DC17}" type="sibTrans" cxnId="{BF5AC642-D520-4D0B-A8C2-3B8D37B62C8B}">
      <dgm:prSet/>
      <dgm:spPr/>
      <dgm:t>
        <a:bodyPr/>
        <a:lstStyle/>
        <a:p>
          <a:endParaRPr lang="en-US"/>
        </a:p>
      </dgm:t>
    </dgm:pt>
    <dgm:pt modelId="{468DC288-8C23-49FE-81A9-9A61E0188E3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Planning</a:t>
          </a:r>
          <a:endParaRPr lang="en-US" dirty="0"/>
        </a:p>
      </dgm:t>
    </dgm:pt>
    <dgm:pt modelId="{477FDDFA-BFF0-4503-87FF-EF6C683ABCD4}" type="parTrans" cxnId="{9C90046E-CCD0-42FC-8FD6-47EEA90C5045}">
      <dgm:prSet/>
      <dgm:spPr/>
      <dgm:t>
        <a:bodyPr/>
        <a:lstStyle/>
        <a:p>
          <a:endParaRPr lang="en-US"/>
        </a:p>
      </dgm:t>
    </dgm:pt>
    <dgm:pt modelId="{9F932F01-D54E-478C-B0A5-5B8653893463}" type="sibTrans" cxnId="{9C90046E-CCD0-42FC-8FD6-47EEA90C5045}">
      <dgm:prSet/>
      <dgm:spPr/>
      <dgm:t>
        <a:bodyPr/>
        <a:lstStyle/>
        <a:p>
          <a:endParaRPr lang="en-US"/>
        </a:p>
      </dgm:t>
    </dgm:pt>
    <dgm:pt modelId="{6C7E9B22-7413-4061-9920-425E612F8C90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Implementation &amp; Action</a:t>
          </a:r>
          <a:endParaRPr lang="en-US" dirty="0"/>
        </a:p>
      </dgm:t>
    </dgm:pt>
    <dgm:pt modelId="{55573F4F-42A8-4EFE-B4C8-F0F4BE395EA0}" type="parTrans" cxnId="{C02082A9-9077-4DD8-A731-CC80623F10D1}">
      <dgm:prSet/>
      <dgm:spPr/>
      <dgm:t>
        <a:bodyPr/>
        <a:lstStyle/>
        <a:p>
          <a:endParaRPr lang="en-US"/>
        </a:p>
      </dgm:t>
    </dgm:pt>
    <dgm:pt modelId="{7A1A004B-215D-43F9-B0AE-29FFBD4FCDC8}" type="sibTrans" cxnId="{C02082A9-9077-4DD8-A731-CC80623F10D1}">
      <dgm:prSet/>
      <dgm:spPr/>
      <dgm:t>
        <a:bodyPr/>
        <a:lstStyle/>
        <a:p>
          <a:endParaRPr lang="en-US"/>
        </a:p>
      </dgm:t>
    </dgm:pt>
    <dgm:pt modelId="{9A93DB14-C4F0-4B28-9A79-68642CEABD17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Checking &amp; Corrective Action</a:t>
          </a:r>
          <a:endParaRPr lang="en-US" dirty="0"/>
        </a:p>
      </dgm:t>
    </dgm:pt>
    <dgm:pt modelId="{54F515C7-A615-4CC2-87CE-907A77B21E6C}" type="parTrans" cxnId="{96290771-BA54-4F8E-AD11-260DF76F2F81}">
      <dgm:prSet/>
      <dgm:spPr/>
      <dgm:t>
        <a:bodyPr/>
        <a:lstStyle/>
        <a:p>
          <a:endParaRPr lang="en-US"/>
        </a:p>
      </dgm:t>
    </dgm:pt>
    <dgm:pt modelId="{C906C371-AF0C-4523-AFDB-1F35890F90D8}" type="sibTrans" cxnId="{96290771-BA54-4F8E-AD11-260DF76F2F81}">
      <dgm:prSet/>
      <dgm:spPr/>
      <dgm:t>
        <a:bodyPr/>
        <a:lstStyle/>
        <a:p>
          <a:endParaRPr lang="en-US"/>
        </a:p>
      </dgm:t>
    </dgm:pt>
    <dgm:pt modelId="{C83D8935-C5F0-4CBE-A6D6-BC36638A9B77}">
      <dgm:prSet phldrT="[Text]"/>
      <dgm:spPr>
        <a:solidFill>
          <a:srgbClr val="9900FF"/>
        </a:solidFill>
      </dgm:spPr>
      <dgm:t>
        <a:bodyPr/>
        <a:lstStyle/>
        <a:p>
          <a:r>
            <a:rPr lang="en-US" dirty="0" smtClean="0"/>
            <a:t>Management Review</a:t>
          </a:r>
          <a:endParaRPr lang="en-US" dirty="0"/>
        </a:p>
      </dgm:t>
    </dgm:pt>
    <dgm:pt modelId="{B105637A-46D4-4429-8006-367A9B4EBE20}" type="parTrans" cxnId="{5B128E35-EE8D-4F05-A70E-100558D2A82C}">
      <dgm:prSet/>
      <dgm:spPr/>
      <dgm:t>
        <a:bodyPr/>
        <a:lstStyle/>
        <a:p>
          <a:endParaRPr lang="en-US"/>
        </a:p>
      </dgm:t>
    </dgm:pt>
    <dgm:pt modelId="{7BAB01E1-7DB3-463F-AC27-F4C8CAABCB7E}" type="sibTrans" cxnId="{5B128E35-EE8D-4F05-A70E-100558D2A82C}">
      <dgm:prSet/>
      <dgm:spPr/>
      <dgm:t>
        <a:bodyPr/>
        <a:lstStyle/>
        <a:p>
          <a:endParaRPr lang="en-US"/>
        </a:p>
      </dgm:t>
    </dgm:pt>
    <dgm:pt modelId="{5280C06D-99EE-4229-9C3D-B3BA7A679694}" type="pres">
      <dgm:prSet presAssocID="{AEE2882B-E7EF-4DF1-A261-6D9F45E6DC5F}" presName="compositeShape" presStyleCnt="0">
        <dgm:presLayoutVars>
          <dgm:chMax val="7"/>
          <dgm:dir/>
          <dgm:resizeHandles val="exact"/>
        </dgm:presLayoutVars>
      </dgm:prSet>
      <dgm:spPr/>
    </dgm:pt>
    <dgm:pt modelId="{24C78239-9B8E-4904-869F-756E087C4BCD}" type="pres">
      <dgm:prSet presAssocID="{AEE2882B-E7EF-4DF1-A261-6D9F45E6DC5F}" presName="wedge1" presStyleLbl="node1" presStyleIdx="0" presStyleCnt="5" custLinFactNeighborX="-512" custLinFactNeighborY="815"/>
      <dgm:spPr/>
      <dgm:t>
        <a:bodyPr/>
        <a:lstStyle/>
        <a:p>
          <a:endParaRPr lang="en-US"/>
        </a:p>
      </dgm:t>
    </dgm:pt>
    <dgm:pt modelId="{183FFE07-DEEF-4488-88EE-9E100275CBB0}" type="pres">
      <dgm:prSet presAssocID="{AEE2882B-E7EF-4DF1-A261-6D9F45E6DC5F}" presName="dummy1a" presStyleCnt="0"/>
      <dgm:spPr/>
    </dgm:pt>
    <dgm:pt modelId="{9A2D80EB-B97D-4B04-81CE-A402383E0594}" type="pres">
      <dgm:prSet presAssocID="{AEE2882B-E7EF-4DF1-A261-6D9F45E6DC5F}" presName="dummy1b" presStyleCnt="0"/>
      <dgm:spPr/>
    </dgm:pt>
    <dgm:pt modelId="{0F3F8B09-FA16-4AB7-BF4F-39A885CCB5C2}" type="pres">
      <dgm:prSet presAssocID="{AEE2882B-E7EF-4DF1-A261-6D9F45E6DC5F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D5DAD-97A6-44C4-B246-1BAED70BF994}" type="pres">
      <dgm:prSet presAssocID="{AEE2882B-E7EF-4DF1-A261-6D9F45E6DC5F}" presName="wedge2" presStyleLbl="node1" presStyleIdx="1" presStyleCnt="5"/>
      <dgm:spPr/>
      <dgm:t>
        <a:bodyPr/>
        <a:lstStyle/>
        <a:p>
          <a:endParaRPr lang="en-US"/>
        </a:p>
      </dgm:t>
    </dgm:pt>
    <dgm:pt modelId="{1D452E50-82AD-4316-9C48-5D5843652339}" type="pres">
      <dgm:prSet presAssocID="{AEE2882B-E7EF-4DF1-A261-6D9F45E6DC5F}" presName="dummy2a" presStyleCnt="0"/>
      <dgm:spPr/>
    </dgm:pt>
    <dgm:pt modelId="{C1BDC5D4-90F4-46DB-B932-7F329361A1FF}" type="pres">
      <dgm:prSet presAssocID="{AEE2882B-E7EF-4DF1-A261-6D9F45E6DC5F}" presName="dummy2b" presStyleCnt="0"/>
      <dgm:spPr/>
    </dgm:pt>
    <dgm:pt modelId="{BE95D8D0-D786-4056-A874-4C6F523B9BEA}" type="pres">
      <dgm:prSet presAssocID="{AEE2882B-E7EF-4DF1-A261-6D9F45E6DC5F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B4B16-3779-42CB-8CCD-DD392805AE66}" type="pres">
      <dgm:prSet presAssocID="{AEE2882B-E7EF-4DF1-A261-6D9F45E6DC5F}" presName="wedge3" presStyleLbl="node1" presStyleIdx="2" presStyleCnt="5"/>
      <dgm:spPr/>
      <dgm:t>
        <a:bodyPr/>
        <a:lstStyle/>
        <a:p>
          <a:endParaRPr lang="en-US"/>
        </a:p>
      </dgm:t>
    </dgm:pt>
    <dgm:pt modelId="{A4CB0D4E-4197-4A69-B261-D1AF0DBF5BDC}" type="pres">
      <dgm:prSet presAssocID="{AEE2882B-E7EF-4DF1-A261-6D9F45E6DC5F}" presName="dummy3a" presStyleCnt="0"/>
      <dgm:spPr/>
    </dgm:pt>
    <dgm:pt modelId="{432E27AB-EB2E-447C-B490-ADC04C52A039}" type="pres">
      <dgm:prSet presAssocID="{AEE2882B-E7EF-4DF1-A261-6D9F45E6DC5F}" presName="dummy3b" presStyleCnt="0"/>
      <dgm:spPr/>
    </dgm:pt>
    <dgm:pt modelId="{DF952657-AA11-4688-B0E6-21DC46283DA4}" type="pres">
      <dgm:prSet presAssocID="{AEE2882B-E7EF-4DF1-A261-6D9F45E6DC5F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FAE1EF-9068-4A92-A744-E84B406C1074}" type="pres">
      <dgm:prSet presAssocID="{AEE2882B-E7EF-4DF1-A261-6D9F45E6DC5F}" presName="wedge4" presStyleLbl="node1" presStyleIdx="3" presStyleCnt="5" custLinFactNeighborX="923" custLinFactNeighborY="381"/>
      <dgm:spPr/>
      <dgm:t>
        <a:bodyPr/>
        <a:lstStyle/>
        <a:p>
          <a:endParaRPr lang="en-US"/>
        </a:p>
      </dgm:t>
    </dgm:pt>
    <dgm:pt modelId="{22505053-31F5-4D74-8F6C-0B632BFD4CE4}" type="pres">
      <dgm:prSet presAssocID="{AEE2882B-E7EF-4DF1-A261-6D9F45E6DC5F}" presName="dummy4a" presStyleCnt="0"/>
      <dgm:spPr/>
    </dgm:pt>
    <dgm:pt modelId="{59520FAE-51B7-4FDD-A3B4-DC2BE87EC850}" type="pres">
      <dgm:prSet presAssocID="{AEE2882B-E7EF-4DF1-A261-6D9F45E6DC5F}" presName="dummy4b" presStyleCnt="0"/>
      <dgm:spPr/>
    </dgm:pt>
    <dgm:pt modelId="{D8807A90-BDE0-4471-9AAD-5B95D37F112B}" type="pres">
      <dgm:prSet presAssocID="{AEE2882B-E7EF-4DF1-A261-6D9F45E6DC5F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A2067-D7EF-4968-9DBF-4B38B3332A16}" type="pres">
      <dgm:prSet presAssocID="{AEE2882B-E7EF-4DF1-A261-6D9F45E6DC5F}" presName="wedge5" presStyleLbl="node1" presStyleIdx="4" presStyleCnt="5"/>
      <dgm:spPr/>
      <dgm:t>
        <a:bodyPr/>
        <a:lstStyle/>
        <a:p>
          <a:endParaRPr lang="en-US"/>
        </a:p>
      </dgm:t>
    </dgm:pt>
    <dgm:pt modelId="{7B196562-49A2-48FD-AD45-8A07B31312EA}" type="pres">
      <dgm:prSet presAssocID="{AEE2882B-E7EF-4DF1-A261-6D9F45E6DC5F}" presName="dummy5a" presStyleCnt="0"/>
      <dgm:spPr/>
    </dgm:pt>
    <dgm:pt modelId="{6B088F25-864A-4C16-A50A-E7C25A4B4A52}" type="pres">
      <dgm:prSet presAssocID="{AEE2882B-E7EF-4DF1-A261-6D9F45E6DC5F}" presName="dummy5b" presStyleCnt="0"/>
      <dgm:spPr/>
    </dgm:pt>
    <dgm:pt modelId="{CF5DF69F-0975-41E7-B840-264742256108}" type="pres">
      <dgm:prSet presAssocID="{AEE2882B-E7EF-4DF1-A261-6D9F45E6DC5F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0EF9D8-25B3-4160-9A19-4D2FFE2EA4C0}" type="pres">
      <dgm:prSet presAssocID="{7741070A-BA8A-4FCD-BF8F-4CB5A580DC17}" presName="arrowWedge1" presStyleLbl="fgSibTrans2D1" presStyleIdx="0" presStyleCnt="5"/>
      <dgm:spPr/>
    </dgm:pt>
    <dgm:pt modelId="{E4119718-0C26-4C16-95CE-51D5BE84610C}" type="pres">
      <dgm:prSet presAssocID="{9F932F01-D54E-478C-B0A5-5B8653893463}" presName="arrowWedge2" presStyleLbl="fgSibTrans2D1" presStyleIdx="1" presStyleCnt="5"/>
      <dgm:spPr/>
    </dgm:pt>
    <dgm:pt modelId="{8D2FCE81-3495-4014-AD96-D5A585D161F0}" type="pres">
      <dgm:prSet presAssocID="{7A1A004B-215D-43F9-B0AE-29FFBD4FCDC8}" presName="arrowWedge3" presStyleLbl="fgSibTrans2D1" presStyleIdx="2" presStyleCnt="5"/>
      <dgm:spPr/>
    </dgm:pt>
    <dgm:pt modelId="{B654B201-DAE1-4C5A-9507-B1D6BE980AFF}" type="pres">
      <dgm:prSet presAssocID="{C906C371-AF0C-4523-AFDB-1F35890F90D8}" presName="arrowWedge4" presStyleLbl="fgSibTrans2D1" presStyleIdx="3" presStyleCnt="5"/>
      <dgm:spPr/>
    </dgm:pt>
    <dgm:pt modelId="{8B0EA9FA-AFED-4780-932F-79B5EBD5666A}" type="pres">
      <dgm:prSet presAssocID="{7BAB01E1-7DB3-463F-AC27-F4C8CAABCB7E}" presName="arrowWedge5" presStyleLbl="fgSibTrans2D1" presStyleIdx="4" presStyleCnt="5"/>
      <dgm:spPr/>
    </dgm:pt>
  </dgm:ptLst>
  <dgm:cxnLst>
    <dgm:cxn modelId="{47F1F8E7-E444-468F-B47B-D2ADCADD5C8A}" type="presOf" srcId="{6C7E9B22-7413-4061-9920-425E612F8C90}" destId="{4C8B4B16-3779-42CB-8CCD-DD392805AE66}" srcOrd="0" destOrd="0" presId="urn:microsoft.com/office/officeart/2005/8/layout/cycle8"/>
    <dgm:cxn modelId="{43AFE66D-C071-40FB-8349-23920C47A9D8}" type="presOf" srcId="{468DC288-8C23-49FE-81A9-9A61E0188E32}" destId="{BE95D8D0-D786-4056-A874-4C6F523B9BEA}" srcOrd="1" destOrd="0" presId="urn:microsoft.com/office/officeart/2005/8/layout/cycle8"/>
    <dgm:cxn modelId="{98167DFF-6281-4522-9BD7-704317102728}" type="presOf" srcId="{AEE2882B-E7EF-4DF1-A261-6D9F45E6DC5F}" destId="{5280C06D-99EE-4229-9C3D-B3BA7A679694}" srcOrd="0" destOrd="0" presId="urn:microsoft.com/office/officeart/2005/8/layout/cycle8"/>
    <dgm:cxn modelId="{9C90046E-CCD0-42FC-8FD6-47EEA90C5045}" srcId="{AEE2882B-E7EF-4DF1-A261-6D9F45E6DC5F}" destId="{468DC288-8C23-49FE-81A9-9A61E0188E32}" srcOrd="1" destOrd="0" parTransId="{477FDDFA-BFF0-4503-87FF-EF6C683ABCD4}" sibTransId="{9F932F01-D54E-478C-B0A5-5B8653893463}"/>
    <dgm:cxn modelId="{5B128E35-EE8D-4F05-A70E-100558D2A82C}" srcId="{AEE2882B-E7EF-4DF1-A261-6D9F45E6DC5F}" destId="{C83D8935-C5F0-4CBE-A6D6-BC36638A9B77}" srcOrd="4" destOrd="0" parTransId="{B105637A-46D4-4429-8006-367A9B4EBE20}" sibTransId="{7BAB01E1-7DB3-463F-AC27-F4C8CAABCB7E}"/>
    <dgm:cxn modelId="{D1F41618-1732-4287-9FBE-5B79B0829724}" type="presOf" srcId="{9A93DB14-C4F0-4B28-9A79-68642CEABD17}" destId="{D8807A90-BDE0-4471-9AAD-5B95D37F112B}" srcOrd="1" destOrd="0" presId="urn:microsoft.com/office/officeart/2005/8/layout/cycle8"/>
    <dgm:cxn modelId="{96290771-BA54-4F8E-AD11-260DF76F2F81}" srcId="{AEE2882B-E7EF-4DF1-A261-6D9F45E6DC5F}" destId="{9A93DB14-C4F0-4B28-9A79-68642CEABD17}" srcOrd="3" destOrd="0" parTransId="{54F515C7-A615-4CC2-87CE-907A77B21E6C}" sibTransId="{C906C371-AF0C-4523-AFDB-1F35890F90D8}"/>
    <dgm:cxn modelId="{923E47F9-8CAA-433B-838E-FE7E0F58AF43}" type="presOf" srcId="{9A93DB14-C4F0-4B28-9A79-68642CEABD17}" destId="{60FAE1EF-9068-4A92-A744-E84B406C1074}" srcOrd="0" destOrd="0" presId="urn:microsoft.com/office/officeart/2005/8/layout/cycle8"/>
    <dgm:cxn modelId="{72D72524-F054-460A-8488-77F9D21ADBB3}" type="presOf" srcId="{468DC288-8C23-49FE-81A9-9A61E0188E32}" destId="{2B3D5DAD-97A6-44C4-B246-1BAED70BF994}" srcOrd="0" destOrd="0" presId="urn:microsoft.com/office/officeart/2005/8/layout/cycle8"/>
    <dgm:cxn modelId="{6F92BAA0-E789-4718-BFCC-BB1123156B97}" type="presOf" srcId="{6C7E9B22-7413-4061-9920-425E612F8C90}" destId="{DF952657-AA11-4688-B0E6-21DC46283DA4}" srcOrd="1" destOrd="0" presId="urn:microsoft.com/office/officeart/2005/8/layout/cycle8"/>
    <dgm:cxn modelId="{968EF872-8FE0-480B-8688-23E6464C0A99}" type="presOf" srcId="{C83D8935-C5F0-4CBE-A6D6-BC36638A9B77}" destId="{548A2067-D7EF-4968-9DBF-4B38B3332A16}" srcOrd="0" destOrd="0" presId="urn:microsoft.com/office/officeart/2005/8/layout/cycle8"/>
    <dgm:cxn modelId="{BF5AC642-D520-4D0B-A8C2-3B8D37B62C8B}" srcId="{AEE2882B-E7EF-4DF1-A261-6D9F45E6DC5F}" destId="{6500C297-73E7-43ED-A06F-0467BE071110}" srcOrd="0" destOrd="0" parTransId="{632C5468-93EE-40AC-AE0C-AFC5093E336F}" sibTransId="{7741070A-BA8A-4FCD-BF8F-4CB5A580DC17}"/>
    <dgm:cxn modelId="{C02082A9-9077-4DD8-A731-CC80623F10D1}" srcId="{AEE2882B-E7EF-4DF1-A261-6D9F45E6DC5F}" destId="{6C7E9B22-7413-4061-9920-425E612F8C90}" srcOrd="2" destOrd="0" parTransId="{55573F4F-42A8-4EFE-B4C8-F0F4BE395EA0}" sibTransId="{7A1A004B-215D-43F9-B0AE-29FFBD4FCDC8}"/>
    <dgm:cxn modelId="{6AB0A91B-000C-4B1E-8DB4-E4DB827A9E09}" type="presOf" srcId="{6500C297-73E7-43ED-A06F-0467BE071110}" destId="{0F3F8B09-FA16-4AB7-BF4F-39A885CCB5C2}" srcOrd="1" destOrd="0" presId="urn:microsoft.com/office/officeart/2005/8/layout/cycle8"/>
    <dgm:cxn modelId="{9B9907FE-9FF0-4C53-89A7-C529B5751311}" type="presOf" srcId="{6500C297-73E7-43ED-A06F-0467BE071110}" destId="{24C78239-9B8E-4904-869F-756E087C4BCD}" srcOrd="0" destOrd="0" presId="urn:microsoft.com/office/officeart/2005/8/layout/cycle8"/>
    <dgm:cxn modelId="{73D5A2A0-7536-4F70-A327-85E13040DD55}" type="presOf" srcId="{C83D8935-C5F0-4CBE-A6D6-BC36638A9B77}" destId="{CF5DF69F-0975-41E7-B840-264742256108}" srcOrd="1" destOrd="0" presId="urn:microsoft.com/office/officeart/2005/8/layout/cycle8"/>
    <dgm:cxn modelId="{0A55D4E6-FCF7-4BB6-80AC-B49C942F8C19}" type="presParOf" srcId="{5280C06D-99EE-4229-9C3D-B3BA7A679694}" destId="{24C78239-9B8E-4904-869F-756E087C4BCD}" srcOrd="0" destOrd="0" presId="urn:microsoft.com/office/officeart/2005/8/layout/cycle8"/>
    <dgm:cxn modelId="{F60FD2B8-F479-4524-AFF3-D9B5828A3AC0}" type="presParOf" srcId="{5280C06D-99EE-4229-9C3D-B3BA7A679694}" destId="{183FFE07-DEEF-4488-88EE-9E100275CBB0}" srcOrd="1" destOrd="0" presId="urn:microsoft.com/office/officeart/2005/8/layout/cycle8"/>
    <dgm:cxn modelId="{97A6ECD3-401B-4A5E-BCF2-3A440A2D21F9}" type="presParOf" srcId="{5280C06D-99EE-4229-9C3D-B3BA7A679694}" destId="{9A2D80EB-B97D-4B04-81CE-A402383E0594}" srcOrd="2" destOrd="0" presId="urn:microsoft.com/office/officeart/2005/8/layout/cycle8"/>
    <dgm:cxn modelId="{53FA68C3-9CC8-42C4-B7AF-A69DBFBD5F9A}" type="presParOf" srcId="{5280C06D-99EE-4229-9C3D-B3BA7A679694}" destId="{0F3F8B09-FA16-4AB7-BF4F-39A885CCB5C2}" srcOrd="3" destOrd="0" presId="urn:microsoft.com/office/officeart/2005/8/layout/cycle8"/>
    <dgm:cxn modelId="{6C68AE9D-3DFF-4FC2-86CD-CEFADB15295F}" type="presParOf" srcId="{5280C06D-99EE-4229-9C3D-B3BA7A679694}" destId="{2B3D5DAD-97A6-44C4-B246-1BAED70BF994}" srcOrd="4" destOrd="0" presId="urn:microsoft.com/office/officeart/2005/8/layout/cycle8"/>
    <dgm:cxn modelId="{B49BE145-5316-4360-84F7-55DCE67E5848}" type="presParOf" srcId="{5280C06D-99EE-4229-9C3D-B3BA7A679694}" destId="{1D452E50-82AD-4316-9C48-5D5843652339}" srcOrd="5" destOrd="0" presId="urn:microsoft.com/office/officeart/2005/8/layout/cycle8"/>
    <dgm:cxn modelId="{E27AEE71-2367-4804-9AF2-FF40EC57E9C6}" type="presParOf" srcId="{5280C06D-99EE-4229-9C3D-B3BA7A679694}" destId="{C1BDC5D4-90F4-46DB-B932-7F329361A1FF}" srcOrd="6" destOrd="0" presId="urn:microsoft.com/office/officeart/2005/8/layout/cycle8"/>
    <dgm:cxn modelId="{A660BF2A-7D23-494A-9995-4A5F800715F7}" type="presParOf" srcId="{5280C06D-99EE-4229-9C3D-B3BA7A679694}" destId="{BE95D8D0-D786-4056-A874-4C6F523B9BEA}" srcOrd="7" destOrd="0" presId="urn:microsoft.com/office/officeart/2005/8/layout/cycle8"/>
    <dgm:cxn modelId="{D7504A30-EC69-4618-9E64-835BA0F2F8E5}" type="presParOf" srcId="{5280C06D-99EE-4229-9C3D-B3BA7A679694}" destId="{4C8B4B16-3779-42CB-8CCD-DD392805AE66}" srcOrd="8" destOrd="0" presId="urn:microsoft.com/office/officeart/2005/8/layout/cycle8"/>
    <dgm:cxn modelId="{E1D6A5ED-6DFC-49AB-AC9E-F674A0A0E4E6}" type="presParOf" srcId="{5280C06D-99EE-4229-9C3D-B3BA7A679694}" destId="{A4CB0D4E-4197-4A69-B261-D1AF0DBF5BDC}" srcOrd="9" destOrd="0" presId="urn:microsoft.com/office/officeart/2005/8/layout/cycle8"/>
    <dgm:cxn modelId="{73124ABF-9083-4E7A-AFA2-5F3101DFE397}" type="presParOf" srcId="{5280C06D-99EE-4229-9C3D-B3BA7A679694}" destId="{432E27AB-EB2E-447C-B490-ADC04C52A039}" srcOrd="10" destOrd="0" presId="urn:microsoft.com/office/officeart/2005/8/layout/cycle8"/>
    <dgm:cxn modelId="{41C2844A-8B68-4B72-B36F-1C7DC31A3DA7}" type="presParOf" srcId="{5280C06D-99EE-4229-9C3D-B3BA7A679694}" destId="{DF952657-AA11-4688-B0E6-21DC46283DA4}" srcOrd="11" destOrd="0" presId="urn:microsoft.com/office/officeart/2005/8/layout/cycle8"/>
    <dgm:cxn modelId="{71E9DB8B-043B-4F80-90B6-7C3030B3B9FC}" type="presParOf" srcId="{5280C06D-99EE-4229-9C3D-B3BA7A679694}" destId="{60FAE1EF-9068-4A92-A744-E84B406C1074}" srcOrd="12" destOrd="0" presId="urn:microsoft.com/office/officeart/2005/8/layout/cycle8"/>
    <dgm:cxn modelId="{BEBEC5A5-AF19-4913-B105-02BEF08E4B83}" type="presParOf" srcId="{5280C06D-99EE-4229-9C3D-B3BA7A679694}" destId="{22505053-31F5-4D74-8F6C-0B632BFD4CE4}" srcOrd="13" destOrd="0" presId="urn:microsoft.com/office/officeart/2005/8/layout/cycle8"/>
    <dgm:cxn modelId="{DB69D96C-4E70-430E-87D5-655953390271}" type="presParOf" srcId="{5280C06D-99EE-4229-9C3D-B3BA7A679694}" destId="{59520FAE-51B7-4FDD-A3B4-DC2BE87EC850}" srcOrd="14" destOrd="0" presId="urn:microsoft.com/office/officeart/2005/8/layout/cycle8"/>
    <dgm:cxn modelId="{EB0F5554-3761-48EC-B515-542FE76FAC9C}" type="presParOf" srcId="{5280C06D-99EE-4229-9C3D-B3BA7A679694}" destId="{D8807A90-BDE0-4471-9AAD-5B95D37F112B}" srcOrd="15" destOrd="0" presId="urn:microsoft.com/office/officeart/2005/8/layout/cycle8"/>
    <dgm:cxn modelId="{D470ACEA-8BEB-49C2-A282-3E7590733FA7}" type="presParOf" srcId="{5280C06D-99EE-4229-9C3D-B3BA7A679694}" destId="{548A2067-D7EF-4968-9DBF-4B38B3332A16}" srcOrd="16" destOrd="0" presId="urn:microsoft.com/office/officeart/2005/8/layout/cycle8"/>
    <dgm:cxn modelId="{21DA555A-A69F-4AC2-84EC-20122AB0E698}" type="presParOf" srcId="{5280C06D-99EE-4229-9C3D-B3BA7A679694}" destId="{7B196562-49A2-48FD-AD45-8A07B31312EA}" srcOrd="17" destOrd="0" presId="urn:microsoft.com/office/officeart/2005/8/layout/cycle8"/>
    <dgm:cxn modelId="{F9409D69-197A-4E65-9DEA-50478C52D926}" type="presParOf" srcId="{5280C06D-99EE-4229-9C3D-B3BA7A679694}" destId="{6B088F25-864A-4C16-A50A-E7C25A4B4A52}" srcOrd="18" destOrd="0" presId="urn:microsoft.com/office/officeart/2005/8/layout/cycle8"/>
    <dgm:cxn modelId="{8DBF8522-CB7D-4E48-AD32-08AB611CBF82}" type="presParOf" srcId="{5280C06D-99EE-4229-9C3D-B3BA7A679694}" destId="{CF5DF69F-0975-41E7-B840-264742256108}" srcOrd="19" destOrd="0" presId="urn:microsoft.com/office/officeart/2005/8/layout/cycle8"/>
    <dgm:cxn modelId="{58717B60-3BE2-4B20-BA50-AF2F6A77D22A}" type="presParOf" srcId="{5280C06D-99EE-4229-9C3D-B3BA7A679694}" destId="{420EF9D8-25B3-4160-9A19-4D2FFE2EA4C0}" srcOrd="20" destOrd="0" presId="urn:microsoft.com/office/officeart/2005/8/layout/cycle8"/>
    <dgm:cxn modelId="{F0C83CA6-D29A-4592-99C9-6BB4AFD2438F}" type="presParOf" srcId="{5280C06D-99EE-4229-9C3D-B3BA7A679694}" destId="{E4119718-0C26-4C16-95CE-51D5BE84610C}" srcOrd="21" destOrd="0" presId="urn:microsoft.com/office/officeart/2005/8/layout/cycle8"/>
    <dgm:cxn modelId="{2D03B190-8BA5-4A5D-9C72-3D3D28ECD8CD}" type="presParOf" srcId="{5280C06D-99EE-4229-9C3D-B3BA7A679694}" destId="{8D2FCE81-3495-4014-AD96-D5A585D161F0}" srcOrd="22" destOrd="0" presId="urn:microsoft.com/office/officeart/2005/8/layout/cycle8"/>
    <dgm:cxn modelId="{225BB2C9-5E7F-47A6-B67D-3FD7BDE0C0EB}" type="presParOf" srcId="{5280C06D-99EE-4229-9C3D-B3BA7A679694}" destId="{B654B201-DAE1-4C5A-9507-B1D6BE980AFF}" srcOrd="23" destOrd="0" presId="urn:microsoft.com/office/officeart/2005/8/layout/cycle8"/>
    <dgm:cxn modelId="{3A356CBD-790C-4F87-8DB3-0CB18DB07419}" type="presParOf" srcId="{5280C06D-99EE-4229-9C3D-B3BA7A679694}" destId="{8B0EA9FA-AFED-4780-932F-79B5EBD5666A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E2882B-E7EF-4DF1-A261-6D9F45E6DC5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500C297-73E7-43ED-A06F-0467BE071110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Policy</a:t>
          </a:r>
          <a:endParaRPr lang="en-US" dirty="0"/>
        </a:p>
      </dgm:t>
    </dgm:pt>
    <dgm:pt modelId="{632C5468-93EE-40AC-AE0C-AFC5093E336F}" type="parTrans" cxnId="{BF5AC642-D520-4D0B-A8C2-3B8D37B62C8B}">
      <dgm:prSet/>
      <dgm:spPr/>
      <dgm:t>
        <a:bodyPr/>
        <a:lstStyle/>
        <a:p>
          <a:endParaRPr lang="en-US"/>
        </a:p>
      </dgm:t>
    </dgm:pt>
    <dgm:pt modelId="{7741070A-BA8A-4FCD-BF8F-4CB5A580DC17}" type="sibTrans" cxnId="{BF5AC642-D520-4D0B-A8C2-3B8D37B62C8B}">
      <dgm:prSet/>
      <dgm:spPr/>
      <dgm:t>
        <a:bodyPr/>
        <a:lstStyle/>
        <a:p>
          <a:endParaRPr lang="en-US"/>
        </a:p>
      </dgm:t>
    </dgm:pt>
    <dgm:pt modelId="{468DC288-8C23-49FE-81A9-9A61E0188E3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Planning</a:t>
          </a:r>
          <a:endParaRPr lang="en-US" dirty="0"/>
        </a:p>
      </dgm:t>
    </dgm:pt>
    <dgm:pt modelId="{477FDDFA-BFF0-4503-87FF-EF6C683ABCD4}" type="parTrans" cxnId="{9C90046E-CCD0-42FC-8FD6-47EEA90C5045}">
      <dgm:prSet/>
      <dgm:spPr/>
      <dgm:t>
        <a:bodyPr/>
        <a:lstStyle/>
        <a:p>
          <a:endParaRPr lang="en-US"/>
        </a:p>
      </dgm:t>
    </dgm:pt>
    <dgm:pt modelId="{9F932F01-D54E-478C-B0A5-5B8653893463}" type="sibTrans" cxnId="{9C90046E-CCD0-42FC-8FD6-47EEA90C5045}">
      <dgm:prSet/>
      <dgm:spPr/>
      <dgm:t>
        <a:bodyPr/>
        <a:lstStyle/>
        <a:p>
          <a:endParaRPr lang="en-US"/>
        </a:p>
      </dgm:t>
    </dgm:pt>
    <dgm:pt modelId="{6C7E9B22-7413-4061-9920-425E612F8C90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Implementation &amp; Action</a:t>
          </a:r>
          <a:endParaRPr lang="en-US" dirty="0"/>
        </a:p>
      </dgm:t>
    </dgm:pt>
    <dgm:pt modelId="{55573F4F-42A8-4EFE-B4C8-F0F4BE395EA0}" type="parTrans" cxnId="{C02082A9-9077-4DD8-A731-CC80623F10D1}">
      <dgm:prSet/>
      <dgm:spPr/>
      <dgm:t>
        <a:bodyPr/>
        <a:lstStyle/>
        <a:p>
          <a:endParaRPr lang="en-US"/>
        </a:p>
      </dgm:t>
    </dgm:pt>
    <dgm:pt modelId="{7A1A004B-215D-43F9-B0AE-29FFBD4FCDC8}" type="sibTrans" cxnId="{C02082A9-9077-4DD8-A731-CC80623F10D1}">
      <dgm:prSet/>
      <dgm:spPr/>
      <dgm:t>
        <a:bodyPr/>
        <a:lstStyle/>
        <a:p>
          <a:endParaRPr lang="en-US"/>
        </a:p>
      </dgm:t>
    </dgm:pt>
    <dgm:pt modelId="{9A93DB14-C4F0-4B28-9A79-68642CEABD17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Checking &amp; Corrective Action</a:t>
          </a:r>
          <a:endParaRPr lang="en-US" dirty="0"/>
        </a:p>
      </dgm:t>
    </dgm:pt>
    <dgm:pt modelId="{54F515C7-A615-4CC2-87CE-907A77B21E6C}" type="parTrans" cxnId="{96290771-BA54-4F8E-AD11-260DF76F2F81}">
      <dgm:prSet/>
      <dgm:spPr/>
      <dgm:t>
        <a:bodyPr/>
        <a:lstStyle/>
        <a:p>
          <a:endParaRPr lang="en-US"/>
        </a:p>
      </dgm:t>
    </dgm:pt>
    <dgm:pt modelId="{C906C371-AF0C-4523-AFDB-1F35890F90D8}" type="sibTrans" cxnId="{96290771-BA54-4F8E-AD11-260DF76F2F81}">
      <dgm:prSet/>
      <dgm:spPr/>
      <dgm:t>
        <a:bodyPr/>
        <a:lstStyle/>
        <a:p>
          <a:endParaRPr lang="en-US"/>
        </a:p>
      </dgm:t>
    </dgm:pt>
    <dgm:pt modelId="{C83D8935-C5F0-4CBE-A6D6-BC36638A9B77}">
      <dgm:prSet phldrT="[Text]"/>
      <dgm:spPr>
        <a:solidFill>
          <a:srgbClr val="9900FF"/>
        </a:solidFill>
      </dgm:spPr>
      <dgm:t>
        <a:bodyPr/>
        <a:lstStyle/>
        <a:p>
          <a:r>
            <a:rPr lang="en-US" dirty="0" smtClean="0"/>
            <a:t>Management Review</a:t>
          </a:r>
          <a:endParaRPr lang="en-US" dirty="0"/>
        </a:p>
      </dgm:t>
    </dgm:pt>
    <dgm:pt modelId="{B105637A-46D4-4429-8006-367A9B4EBE20}" type="parTrans" cxnId="{5B128E35-EE8D-4F05-A70E-100558D2A82C}">
      <dgm:prSet/>
      <dgm:spPr/>
      <dgm:t>
        <a:bodyPr/>
        <a:lstStyle/>
        <a:p>
          <a:endParaRPr lang="en-US"/>
        </a:p>
      </dgm:t>
    </dgm:pt>
    <dgm:pt modelId="{7BAB01E1-7DB3-463F-AC27-F4C8CAABCB7E}" type="sibTrans" cxnId="{5B128E35-EE8D-4F05-A70E-100558D2A82C}">
      <dgm:prSet/>
      <dgm:spPr/>
      <dgm:t>
        <a:bodyPr/>
        <a:lstStyle/>
        <a:p>
          <a:endParaRPr lang="en-US"/>
        </a:p>
      </dgm:t>
    </dgm:pt>
    <dgm:pt modelId="{5280C06D-99EE-4229-9C3D-B3BA7A679694}" type="pres">
      <dgm:prSet presAssocID="{AEE2882B-E7EF-4DF1-A261-6D9F45E6DC5F}" presName="compositeShape" presStyleCnt="0">
        <dgm:presLayoutVars>
          <dgm:chMax val="7"/>
          <dgm:dir/>
          <dgm:resizeHandles val="exact"/>
        </dgm:presLayoutVars>
      </dgm:prSet>
      <dgm:spPr/>
    </dgm:pt>
    <dgm:pt modelId="{24C78239-9B8E-4904-869F-756E087C4BCD}" type="pres">
      <dgm:prSet presAssocID="{AEE2882B-E7EF-4DF1-A261-6D9F45E6DC5F}" presName="wedge1" presStyleLbl="node1" presStyleIdx="0" presStyleCnt="5" custLinFactNeighborX="-512" custLinFactNeighborY="815"/>
      <dgm:spPr/>
      <dgm:t>
        <a:bodyPr/>
        <a:lstStyle/>
        <a:p>
          <a:endParaRPr lang="en-US"/>
        </a:p>
      </dgm:t>
    </dgm:pt>
    <dgm:pt modelId="{183FFE07-DEEF-4488-88EE-9E100275CBB0}" type="pres">
      <dgm:prSet presAssocID="{AEE2882B-E7EF-4DF1-A261-6D9F45E6DC5F}" presName="dummy1a" presStyleCnt="0"/>
      <dgm:spPr/>
    </dgm:pt>
    <dgm:pt modelId="{9A2D80EB-B97D-4B04-81CE-A402383E0594}" type="pres">
      <dgm:prSet presAssocID="{AEE2882B-E7EF-4DF1-A261-6D9F45E6DC5F}" presName="dummy1b" presStyleCnt="0"/>
      <dgm:spPr/>
    </dgm:pt>
    <dgm:pt modelId="{0F3F8B09-FA16-4AB7-BF4F-39A885CCB5C2}" type="pres">
      <dgm:prSet presAssocID="{AEE2882B-E7EF-4DF1-A261-6D9F45E6DC5F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D5DAD-97A6-44C4-B246-1BAED70BF994}" type="pres">
      <dgm:prSet presAssocID="{AEE2882B-E7EF-4DF1-A261-6D9F45E6DC5F}" presName="wedge2" presStyleLbl="node1" presStyleIdx="1" presStyleCnt="5"/>
      <dgm:spPr/>
      <dgm:t>
        <a:bodyPr/>
        <a:lstStyle/>
        <a:p>
          <a:endParaRPr lang="en-US"/>
        </a:p>
      </dgm:t>
    </dgm:pt>
    <dgm:pt modelId="{1D452E50-82AD-4316-9C48-5D5843652339}" type="pres">
      <dgm:prSet presAssocID="{AEE2882B-E7EF-4DF1-A261-6D9F45E6DC5F}" presName="dummy2a" presStyleCnt="0"/>
      <dgm:spPr/>
    </dgm:pt>
    <dgm:pt modelId="{C1BDC5D4-90F4-46DB-B932-7F329361A1FF}" type="pres">
      <dgm:prSet presAssocID="{AEE2882B-E7EF-4DF1-A261-6D9F45E6DC5F}" presName="dummy2b" presStyleCnt="0"/>
      <dgm:spPr/>
    </dgm:pt>
    <dgm:pt modelId="{BE95D8D0-D786-4056-A874-4C6F523B9BEA}" type="pres">
      <dgm:prSet presAssocID="{AEE2882B-E7EF-4DF1-A261-6D9F45E6DC5F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B4B16-3779-42CB-8CCD-DD392805AE66}" type="pres">
      <dgm:prSet presAssocID="{AEE2882B-E7EF-4DF1-A261-6D9F45E6DC5F}" presName="wedge3" presStyleLbl="node1" presStyleIdx="2" presStyleCnt="5"/>
      <dgm:spPr/>
      <dgm:t>
        <a:bodyPr/>
        <a:lstStyle/>
        <a:p>
          <a:endParaRPr lang="en-US"/>
        </a:p>
      </dgm:t>
    </dgm:pt>
    <dgm:pt modelId="{A4CB0D4E-4197-4A69-B261-D1AF0DBF5BDC}" type="pres">
      <dgm:prSet presAssocID="{AEE2882B-E7EF-4DF1-A261-6D9F45E6DC5F}" presName="dummy3a" presStyleCnt="0"/>
      <dgm:spPr/>
    </dgm:pt>
    <dgm:pt modelId="{432E27AB-EB2E-447C-B490-ADC04C52A039}" type="pres">
      <dgm:prSet presAssocID="{AEE2882B-E7EF-4DF1-A261-6D9F45E6DC5F}" presName="dummy3b" presStyleCnt="0"/>
      <dgm:spPr/>
    </dgm:pt>
    <dgm:pt modelId="{DF952657-AA11-4688-B0E6-21DC46283DA4}" type="pres">
      <dgm:prSet presAssocID="{AEE2882B-E7EF-4DF1-A261-6D9F45E6DC5F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FAE1EF-9068-4A92-A744-E84B406C1074}" type="pres">
      <dgm:prSet presAssocID="{AEE2882B-E7EF-4DF1-A261-6D9F45E6DC5F}" presName="wedge4" presStyleLbl="node1" presStyleIdx="3" presStyleCnt="5" custLinFactNeighborX="923" custLinFactNeighborY="381"/>
      <dgm:spPr/>
      <dgm:t>
        <a:bodyPr/>
        <a:lstStyle/>
        <a:p>
          <a:endParaRPr lang="en-US"/>
        </a:p>
      </dgm:t>
    </dgm:pt>
    <dgm:pt modelId="{22505053-31F5-4D74-8F6C-0B632BFD4CE4}" type="pres">
      <dgm:prSet presAssocID="{AEE2882B-E7EF-4DF1-A261-6D9F45E6DC5F}" presName="dummy4a" presStyleCnt="0"/>
      <dgm:spPr/>
    </dgm:pt>
    <dgm:pt modelId="{59520FAE-51B7-4FDD-A3B4-DC2BE87EC850}" type="pres">
      <dgm:prSet presAssocID="{AEE2882B-E7EF-4DF1-A261-6D9F45E6DC5F}" presName="dummy4b" presStyleCnt="0"/>
      <dgm:spPr/>
    </dgm:pt>
    <dgm:pt modelId="{D8807A90-BDE0-4471-9AAD-5B95D37F112B}" type="pres">
      <dgm:prSet presAssocID="{AEE2882B-E7EF-4DF1-A261-6D9F45E6DC5F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A2067-D7EF-4968-9DBF-4B38B3332A16}" type="pres">
      <dgm:prSet presAssocID="{AEE2882B-E7EF-4DF1-A261-6D9F45E6DC5F}" presName="wedge5" presStyleLbl="node1" presStyleIdx="4" presStyleCnt="5"/>
      <dgm:spPr/>
      <dgm:t>
        <a:bodyPr/>
        <a:lstStyle/>
        <a:p>
          <a:endParaRPr lang="en-US"/>
        </a:p>
      </dgm:t>
    </dgm:pt>
    <dgm:pt modelId="{7B196562-49A2-48FD-AD45-8A07B31312EA}" type="pres">
      <dgm:prSet presAssocID="{AEE2882B-E7EF-4DF1-A261-6D9F45E6DC5F}" presName="dummy5a" presStyleCnt="0"/>
      <dgm:spPr/>
    </dgm:pt>
    <dgm:pt modelId="{6B088F25-864A-4C16-A50A-E7C25A4B4A52}" type="pres">
      <dgm:prSet presAssocID="{AEE2882B-E7EF-4DF1-A261-6D9F45E6DC5F}" presName="dummy5b" presStyleCnt="0"/>
      <dgm:spPr/>
    </dgm:pt>
    <dgm:pt modelId="{CF5DF69F-0975-41E7-B840-264742256108}" type="pres">
      <dgm:prSet presAssocID="{AEE2882B-E7EF-4DF1-A261-6D9F45E6DC5F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0EF9D8-25B3-4160-9A19-4D2FFE2EA4C0}" type="pres">
      <dgm:prSet presAssocID="{7741070A-BA8A-4FCD-BF8F-4CB5A580DC17}" presName="arrowWedge1" presStyleLbl="fgSibTrans2D1" presStyleIdx="0" presStyleCnt="5"/>
      <dgm:spPr/>
    </dgm:pt>
    <dgm:pt modelId="{E4119718-0C26-4C16-95CE-51D5BE84610C}" type="pres">
      <dgm:prSet presAssocID="{9F932F01-D54E-478C-B0A5-5B8653893463}" presName="arrowWedge2" presStyleLbl="fgSibTrans2D1" presStyleIdx="1" presStyleCnt="5"/>
      <dgm:spPr/>
    </dgm:pt>
    <dgm:pt modelId="{8D2FCE81-3495-4014-AD96-D5A585D161F0}" type="pres">
      <dgm:prSet presAssocID="{7A1A004B-215D-43F9-B0AE-29FFBD4FCDC8}" presName="arrowWedge3" presStyleLbl="fgSibTrans2D1" presStyleIdx="2" presStyleCnt="5"/>
      <dgm:spPr/>
    </dgm:pt>
    <dgm:pt modelId="{B654B201-DAE1-4C5A-9507-B1D6BE980AFF}" type="pres">
      <dgm:prSet presAssocID="{C906C371-AF0C-4523-AFDB-1F35890F90D8}" presName="arrowWedge4" presStyleLbl="fgSibTrans2D1" presStyleIdx="3" presStyleCnt="5"/>
      <dgm:spPr/>
    </dgm:pt>
    <dgm:pt modelId="{8B0EA9FA-AFED-4780-932F-79B5EBD5666A}" type="pres">
      <dgm:prSet presAssocID="{7BAB01E1-7DB3-463F-AC27-F4C8CAABCB7E}" presName="arrowWedge5" presStyleLbl="fgSibTrans2D1" presStyleIdx="4" presStyleCnt="5"/>
      <dgm:spPr/>
    </dgm:pt>
  </dgm:ptLst>
  <dgm:cxnLst>
    <dgm:cxn modelId="{96290771-BA54-4F8E-AD11-260DF76F2F81}" srcId="{AEE2882B-E7EF-4DF1-A261-6D9F45E6DC5F}" destId="{9A93DB14-C4F0-4B28-9A79-68642CEABD17}" srcOrd="3" destOrd="0" parTransId="{54F515C7-A615-4CC2-87CE-907A77B21E6C}" sibTransId="{C906C371-AF0C-4523-AFDB-1F35890F90D8}"/>
    <dgm:cxn modelId="{0FE37886-5BBB-4472-8CB2-5CBA78680C88}" type="presOf" srcId="{C83D8935-C5F0-4CBE-A6D6-BC36638A9B77}" destId="{548A2067-D7EF-4968-9DBF-4B38B3332A16}" srcOrd="0" destOrd="0" presId="urn:microsoft.com/office/officeart/2005/8/layout/cycle8"/>
    <dgm:cxn modelId="{1EAD20E6-04A8-4013-A161-40E78D1D529C}" type="presOf" srcId="{468DC288-8C23-49FE-81A9-9A61E0188E32}" destId="{BE95D8D0-D786-4056-A874-4C6F523B9BEA}" srcOrd="1" destOrd="0" presId="urn:microsoft.com/office/officeart/2005/8/layout/cycle8"/>
    <dgm:cxn modelId="{AC0274ED-D297-40F4-8779-975C57317782}" type="presOf" srcId="{6500C297-73E7-43ED-A06F-0467BE071110}" destId="{24C78239-9B8E-4904-869F-756E087C4BCD}" srcOrd="0" destOrd="0" presId="urn:microsoft.com/office/officeart/2005/8/layout/cycle8"/>
    <dgm:cxn modelId="{C830D486-6565-493C-BD4E-512ECD7C4D68}" type="presOf" srcId="{AEE2882B-E7EF-4DF1-A261-6D9F45E6DC5F}" destId="{5280C06D-99EE-4229-9C3D-B3BA7A679694}" srcOrd="0" destOrd="0" presId="urn:microsoft.com/office/officeart/2005/8/layout/cycle8"/>
    <dgm:cxn modelId="{60DA25F4-7623-43E4-93A0-43D9E3BDD4DD}" type="presOf" srcId="{C83D8935-C5F0-4CBE-A6D6-BC36638A9B77}" destId="{CF5DF69F-0975-41E7-B840-264742256108}" srcOrd="1" destOrd="0" presId="urn:microsoft.com/office/officeart/2005/8/layout/cycle8"/>
    <dgm:cxn modelId="{5B128E35-EE8D-4F05-A70E-100558D2A82C}" srcId="{AEE2882B-E7EF-4DF1-A261-6D9F45E6DC5F}" destId="{C83D8935-C5F0-4CBE-A6D6-BC36638A9B77}" srcOrd="4" destOrd="0" parTransId="{B105637A-46D4-4429-8006-367A9B4EBE20}" sibTransId="{7BAB01E1-7DB3-463F-AC27-F4C8CAABCB7E}"/>
    <dgm:cxn modelId="{6780A5F7-B417-4CA1-A881-804AA2FBD9A7}" type="presOf" srcId="{9A93DB14-C4F0-4B28-9A79-68642CEABD17}" destId="{D8807A90-BDE0-4471-9AAD-5B95D37F112B}" srcOrd="1" destOrd="0" presId="urn:microsoft.com/office/officeart/2005/8/layout/cycle8"/>
    <dgm:cxn modelId="{65E2A82D-4079-48DA-A224-3DA6C20D05CE}" type="presOf" srcId="{468DC288-8C23-49FE-81A9-9A61E0188E32}" destId="{2B3D5DAD-97A6-44C4-B246-1BAED70BF994}" srcOrd="0" destOrd="0" presId="urn:microsoft.com/office/officeart/2005/8/layout/cycle8"/>
    <dgm:cxn modelId="{9C90046E-CCD0-42FC-8FD6-47EEA90C5045}" srcId="{AEE2882B-E7EF-4DF1-A261-6D9F45E6DC5F}" destId="{468DC288-8C23-49FE-81A9-9A61E0188E32}" srcOrd="1" destOrd="0" parTransId="{477FDDFA-BFF0-4503-87FF-EF6C683ABCD4}" sibTransId="{9F932F01-D54E-478C-B0A5-5B8653893463}"/>
    <dgm:cxn modelId="{F11FA9F2-F023-49AF-B095-D42DDD881719}" type="presOf" srcId="{6C7E9B22-7413-4061-9920-425E612F8C90}" destId="{4C8B4B16-3779-42CB-8CCD-DD392805AE66}" srcOrd="0" destOrd="0" presId="urn:microsoft.com/office/officeart/2005/8/layout/cycle8"/>
    <dgm:cxn modelId="{C02082A9-9077-4DD8-A731-CC80623F10D1}" srcId="{AEE2882B-E7EF-4DF1-A261-6D9F45E6DC5F}" destId="{6C7E9B22-7413-4061-9920-425E612F8C90}" srcOrd="2" destOrd="0" parTransId="{55573F4F-42A8-4EFE-B4C8-F0F4BE395EA0}" sibTransId="{7A1A004B-215D-43F9-B0AE-29FFBD4FCDC8}"/>
    <dgm:cxn modelId="{67824DC7-148C-4EC5-B811-6B1D4531AA4D}" type="presOf" srcId="{6500C297-73E7-43ED-A06F-0467BE071110}" destId="{0F3F8B09-FA16-4AB7-BF4F-39A885CCB5C2}" srcOrd="1" destOrd="0" presId="urn:microsoft.com/office/officeart/2005/8/layout/cycle8"/>
    <dgm:cxn modelId="{BF5AC642-D520-4D0B-A8C2-3B8D37B62C8B}" srcId="{AEE2882B-E7EF-4DF1-A261-6D9F45E6DC5F}" destId="{6500C297-73E7-43ED-A06F-0467BE071110}" srcOrd="0" destOrd="0" parTransId="{632C5468-93EE-40AC-AE0C-AFC5093E336F}" sibTransId="{7741070A-BA8A-4FCD-BF8F-4CB5A580DC17}"/>
    <dgm:cxn modelId="{58B535D7-28FB-4A51-8CCC-ABD8E2CAD6D8}" type="presOf" srcId="{9A93DB14-C4F0-4B28-9A79-68642CEABD17}" destId="{60FAE1EF-9068-4A92-A744-E84B406C1074}" srcOrd="0" destOrd="0" presId="urn:microsoft.com/office/officeart/2005/8/layout/cycle8"/>
    <dgm:cxn modelId="{A0F9E375-5B93-4B86-A446-45F683E03F1E}" type="presOf" srcId="{6C7E9B22-7413-4061-9920-425E612F8C90}" destId="{DF952657-AA11-4688-B0E6-21DC46283DA4}" srcOrd="1" destOrd="0" presId="urn:microsoft.com/office/officeart/2005/8/layout/cycle8"/>
    <dgm:cxn modelId="{4C99F55F-8CD9-43CA-893D-9FCF332F47E4}" type="presParOf" srcId="{5280C06D-99EE-4229-9C3D-B3BA7A679694}" destId="{24C78239-9B8E-4904-869F-756E087C4BCD}" srcOrd="0" destOrd="0" presId="urn:microsoft.com/office/officeart/2005/8/layout/cycle8"/>
    <dgm:cxn modelId="{51443BD2-9E12-443D-BF64-73A23B39CAAA}" type="presParOf" srcId="{5280C06D-99EE-4229-9C3D-B3BA7A679694}" destId="{183FFE07-DEEF-4488-88EE-9E100275CBB0}" srcOrd="1" destOrd="0" presId="urn:microsoft.com/office/officeart/2005/8/layout/cycle8"/>
    <dgm:cxn modelId="{4C814C6D-E31C-4D7B-9AE8-F625CD6B9A54}" type="presParOf" srcId="{5280C06D-99EE-4229-9C3D-B3BA7A679694}" destId="{9A2D80EB-B97D-4B04-81CE-A402383E0594}" srcOrd="2" destOrd="0" presId="urn:microsoft.com/office/officeart/2005/8/layout/cycle8"/>
    <dgm:cxn modelId="{B3320CF4-1F29-4DA7-9646-39B48D0AF9A4}" type="presParOf" srcId="{5280C06D-99EE-4229-9C3D-B3BA7A679694}" destId="{0F3F8B09-FA16-4AB7-BF4F-39A885CCB5C2}" srcOrd="3" destOrd="0" presId="urn:microsoft.com/office/officeart/2005/8/layout/cycle8"/>
    <dgm:cxn modelId="{DF30D209-AAB4-49E3-A0CB-E95C1DA92AD2}" type="presParOf" srcId="{5280C06D-99EE-4229-9C3D-B3BA7A679694}" destId="{2B3D5DAD-97A6-44C4-B246-1BAED70BF994}" srcOrd="4" destOrd="0" presId="urn:microsoft.com/office/officeart/2005/8/layout/cycle8"/>
    <dgm:cxn modelId="{0913BCC1-8E41-477B-B0D9-360BC04531EC}" type="presParOf" srcId="{5280C06D-99EE-4229-9C3D-B3BA7A679694}" destId="{1D452E50-82AD-4316-9C48-5D5843652339}" srcOrd="5" destOrd="0" presId="urn:microsoft.com/office/officeart/2005/8/layout/cycle8"/>
    <dgm:cxn modelId="{5F5D0648-A150-4DB7-8C27-74EAF07EFF1F}" type="presParOf" srcId="{5280C06D-99EE-4229-9C3D-B3BA7A679694}" destId="{C1BDC5D4-90F4-46DB-B932-7F329361A1FF}" srcOrd="6" destOrd="0" presId="urn:microsoft.com/office/officeart/2005/8/layout/cycle8"/>
    <dgm:cxn modelId="{BD0F2422-4933-4450-9E4F-FDACFCF50B0E}" type="presParOf" srcId="{5280C06D-99EE-4229-9C3D-B3BA7A679694}" destId="{BE95D8D0-D786-4056-A874-4C6F523B9BEA}" srcOrd="7" destOrd="0" presId="urn:microsoft.com/office/officeart/2005/8/layout/cycle8"/>
    <dgm:cxn modelId="{FAA39DCC-E712-45D4-B820-684C693DC30C}" type="presParOf" srcId="{5280C06D-99EE-4229-9C3D-B3BA7A679694}" destId="{4C8B4B16-3779-42CB-8CCD-DD392805AE66}" srcOrd="8" destOrd="0" presId="urn:microsoft.com/office/officeart/2005/8/layout/cycle8"/>
    <dgm:cxn modelId="{C8BD7D48-78A9-4732-9E46-354B0B0E635D}" type="presParOf" srcId="{5280C06D-99EE-4229-9C3D-B3BA7A679694}" destId="{A4CB0D4E-4197-4A69-B261-D1AF0DBF5BDC}" srcOrd="9" destOrd="0" presId="urn:microsoft.com/office/officeart/2005/8/layout/cycle8"/>
    <dgm:cxn modelId="{13145795-B8D1-461D-A93A-8AEC74DB963A}" type="presParOf" srcId="{5280C06D-99EE-4229-9C3D-B3BA7A679694}" destId="{432E27AB-EB2E-447C-B490-ADC04C52A039}" srcOrd="10" destOrd="0" presId="urn:microsoft.com/office/officeart/2005/8/layout/cycle8"/>
    <dgm:cxn modelId="{B4D7B084-AFB2-4A4D-AEEB-52C7386F4068}" type="presParOf" srcId="{5280C06D-99EE-4229-9C3D-B3BA7A679694}" destId="{DF952657-AA11-4688-B0E6-21DC46283DA4}" srcOrd="11" destOrd="0" presId="urn:microsoft.com/office/officeart/2005/8/layout/cycle8"/>
    <dgm:cxn modelId="{3556DC49-E562-45C0-90FE-3793777581D4}" type="presParOf" srcId="{5280C06D-99EE-4229-9C3D-B3BA7A679694}" destId="{60FAE1EF-9068-4A92-A744-E84B406C1074}" srcOrd="12" destOrd="0" presId="urn:microsoft.com/office/officeart/2005/8/layout/cycle8"/>
    <dgm:cxn modelId="{DDFE3717-CD7B-4CA4-B57F-D856511552B3}" type="presParOf" srcId="{5280C06D-99EE-4229-9C3D-B3BA7A679694}" destId="{22505053-31F5-4D74-8F6C-0B632BFD4CE4}" srcOrd="13" destOrd="0" presId="urn:microsoft.com/office/officeart/2005/8/layout/cycle8"/>
    <dgm:cxn modelId="{11233CEE-8B58-42B3-B49D-ECCF2D30C300}" type="presParOf" srcId="{5280C06D-99EE-4229-9C3D-B3BA7A679694}" destId="{59520FAE-51B7-4FDD-A3B4-DC2BE87EC850}" srcOrd="14" destOrd="0" presId="urn:microsoft.com/office/officeart/2005/8/layout/cycle8"/>
    <dgm:cxn modelId="{ED21D0B1-5E9A-461A-B27B-DE7E3A080FAA}" type="presParOf" srcId="{5280C06D-99EE-4229-9C3D-B3BA7A679694}" destId="{D8807A90-BDE0-4471-9AAD-5B95D37F112B}" srcOrd="15" destOrd="0" presId="urn:microsoft.com/office/officeart/2005/8/layout/cycle8"/>
    <dgm:cxn modelId="{AE2549B5-5582-48B2-A451-62FDB0529454}" type="presParOf" srcId="{5280C06D-99EE-4229-9C3D-B3BA7A679694}" destId="{548A2067-D7EF-4968-9DBF-4B38B3332A16}" srcOrd="16" destOrd="0" presId="urn:microsoft.com/office/officeart/2005/8/layout/cycle8"/>
    <dgm:cxn modelId="{C3156C2D-5BB3-4221-93DF-F968324F8D32}" type="presParOf" srcId="{5280C06D-99EE-4229-9C3D-B3BA7A679694}" destId="{7B196562-49A2-48FD-AD45-8A07B31312EA}" srcOrd="17" destOrd="0" presId="urn:microsoft.com/office/officeart/2005/8/layout/cycle8"/>
    <dgm:cxn modelId="{75E80C98-FA72-4A33-BE6B-1DCBABF30651}" type="presParOf" srcId="{5280C06D-99EE-4229-9C3D-B3BA7A679694}" destId="{6B088F25-864A-4C16-A50A-E7C25A4B4A52}" srcOrd="18" destOrd="0" presId="urn:microsoft.com/office/officeart/2005/8/layout/cycle8"/>
    <dgm:cxn modelId="{5DC93ADC-841F-46CD-A5C4-5D28B8E27FB1}" type="presParOf" srcId="{5280C06D-99EE-4229-9C3D-B3BA7A679694}" destId="{CF5DF69F-0975-41E7-B840-264742256108}" srcOrd="19" destOrd="0" presId="urn:microsoft.com/office/officeart/2005/8/layout/cycle8"/>
    <dgm:cxn modelId="{4E4AF82B-F6F6-4DAE-86B8-54BA5C1411DE}" type="presParOf" srcId="{5280C06D-99EE-4229-9C3D-B3BA7A679694}" destId="{420EF9D8-25B3-4160-9A19-4D2FFE2EA4C0}" srcOrd="20" destOrd="0" presId="urn:microsoft.com/office/officeart/2005/8/layout/cycle8"/>
    <dgm:cxn modelId="{92029317-7F70-4CF9-B764-9F2BCD5FAE9E}" type="presParOf" srcId="{5280C06D-99EE-4229-9C3D-B3BA7A679694}" destId="{E4119718-0C26-4C16-95CE-51D5BE84610C}" srcOrd="21" destOrd="0" presId="urn:microsoft.com/office/officeart/2005/8/layout/cycle8"/>
    <dgm:cxn modelId="{CD0CCAE1-10D3-441B-997B-C85BE2AEAB14}" type="presParOf" srcId="{5280C06D-99EE-4229-9C3D-B3BA7A679694}" destId="{8D2FCE81-3495-4014-AD96-D5A585D161F0}" srcOrd="22" destOrd="0" presId="urn:microsoft.com/office/officeart/2005/8/layout/cycle8"/>
    <dgm:cxn modelId="{3EFA1640-295D-440D-8870-9D4134A55ADE}" type="presParOf" srcId="{5280C06D-99EE-4229-9C3D-B3BA7A679694}" destId="{B654B201-DAE1-4C5A-9507-B1D6BE980AFF}" srcOrd="23" destOrd="0" presId="urn:microsoft.com/office/officeart/2005/8/layout/cycle8"/>
    <dgm:cxn modelId="{F4C65CAD-C930-4150-8FFC-8A3FCD206016}" type="presParOf" srcId="{5280C06D-99EE-4229-9C3D-B3BA7A679694}" destId="{8B0EA9FA-AFED-4780-932F-79B5EBD5666A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18F623-57B1-485D-893C-5D294CA97C29}" type="doc">
      <dgm:prSet loTypeId="urn:microsoft.com/office/officeart/2005/8/layout/process4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6BBD6F5-F0C9-430A-8331-405A9BC6BCB0}">
      <dgm:prSet phldrT="[Text]" custT="1"/>
      <dgm:spPr/>
      <dgm:t>
        <a:bodyPr/>
        <a:lstStyle/>
        <a:p>
          <a:r>
            <a:rPr lang="en-US" sz="1800" b="1" dirty="0" smtClean="0"/>
            <a:t>6 Months Before COI Inspection (If utilizing TSMS)</a:t>
          </a:r>
          <a:endParaRPr lang="en-US" sz="1800" b="1" dirty="0"/>
        </a:p>
      </dgm:t>
    </dgm:pt>
    <dgm:pt modelId="{1C86E0DB-AC0D-4154-A319-D50CB9C9C95C}" type="parTrans" cxnId="{DD5A8B10-1282-488A-9CE0-A10337D2BCE2}">
      <dgm:prSet/>
      <dgm:spPr/>
      <dgm:t>
        <a:bodyPr/>
        <a:lstStyle/>
        <a:p>
          <a:endParaRPr lang="en-US"/>
        </a:p>
      </dgm:t>
    </dgm:pt>
    <dgm:pt modelId="{A5EE451A-B8C0-4D6F-AFA0-FDC4A74510C1}" type="sibTrans" cxnId="{DD5A8B10-1282-488A-9CE0-A10337D2BCE2}">
      <dgm:prSet/>
      <dgm:spPr/>
      <dgm:t>
        <a:bodyPr/>
        <a:lstStyle/>
        <a:p>
          <a:endParaRPr lang="en-US"/>
        </a:p>
      </dgm:t>
    </dgm:pt>
    <dgm:pt modelId="{8DE2D795-49E0-45FD-BF15-1336BD25EAE3}">
      <dgm:prSet phldrT="[Text]" custT="1"/>
      <dgm:spPr/>
      <dgm:t>
        <a:bodyPr/>
        <a:lstStyle/>
        <a:p>
          <a:pPr algn="ctr"/>
          <a:r>
            <a:rPr lang="en-US" sz="1200" dirty="0" smtClean="0">
              <a:latin typeface="Tahoma" pitchFamily="34" charset="0"/>
            </a:rPr>
            <a:t>If TSMS &amp; company complies w/requirements, TPO audits management &amp; vessel*.  TPO issues company TSMS Certificate.</a:t>
          </a:r>
          <a:endParaRPr lang="en-US" sz="1200" dirty="0"/>
        </a:p>
      </dgm:t>
    </dgm:pt>
    <dgm:pt modelId="{67DB6383-BB3F-4D5B-BB0D-614A14E10643}" type="parTrans" cxnId="{66165BF6-21FF-40F7-A7F8-DBE211DB2A41}">
      <dgm:prSet/>
      <dgm:spPr/>
      <dgm:t>
        <a:bodyPr/>
        <a:lstStyle/>
        <a:p>
          <a:endParaRPr lang="en-US"/>
        </a:p>
      </dgm:t>
    </dgm:pt>
    <dgm:pt modelId="{615F1070-19E9-493E-A1CF-5192B1E31D33}" type="sibTrans" cxnId="{66165BF6-21FF-40F7-A7F8-DBE211DB2A41}">
      <dgm:prSet/>
      <dgm:spPr/>
      <dgm:t>
        <a:bodyPr/>
        <a:lstStyle/>
        <a:p>
          <a:endParaRPr lang="en-US"/>
        </a:p>
      </dgm:t>
    </dgm:pt>
    <dgm:pt modelId="{E8585982-FF1B-419A-AA2F-33561739128A}">
      <dgm:prSet phldrT="[Text]" custT="1"/>
      <dgm:spPr/>
      <dgm:t>
        <a:bodyPr/>
        <a:lstStyle/>
        <a:p>
          <a:r>
            <a:rPr lang="en-US" sz="1800" b="1" dirty="0" smtClean="0"/>
            <a:t>3 Months Before COI Inspection</a:t>
          </a:r>
          <a:endParaRPr lang="en-US" sz="1800" b="1" dirty="0"/>
        </a:p>
      </dgm:t>
    </dgm:pt>
    <dgm:pt modelId="{CD462C53-934B-4A64-8FC8-9AC2C438E20F}" type="parTrans" cxnId="{E9D182AC-1329-42BF-A696-A05BF5A0063A}">
      <dgm:prSet/>
      <dgm:spPr/>
      <dgm:t>
        <a:bodyPr/>
        <a:lstStyle/>
        <a:p>
          <a:endParaRPr lang="en-US"/>
        </a:p>
      </dgm:t>
    </dgm:pt>
    <dgm:pt modelId="{4096D4B2-8663-4CCE-AA78-4CCD6E6A4B8E}" type="sibTrans" cxnId="{E9D182AC-1329-42BF-A696-A05BF5A0063A}">
      <dgm:prSet/>
      <dgm:spPr/>
      <dgm:t>
        <a:bodyPr/>
        <a:lstStyle/>
        <a:p>
          <a:endParaRPr lang="en-US"/>
        </a:p>
      </dgm:t>
    </dgm:pt>
    <dgm:pt modelId="{5FF9A68E-66A8-47F3-881E-EB27A0AEFCD8}">
      <dgm:prSet phldrT="[Text]"/>
      <dgm:spPr/>
      <dgm:t>
        <a:bodyPr/>
        <a:lstStyle/>
        <a:p>
          <a:r>
            <a:rPr lang="en-US" dirty="0" smtClean="0"/>
            <a:t>Company schedules initial COI inspection with OCMI.</a:t>
          </a:r>
          <a:endParaRPr lang="en-US" dirty="0"/>
        </a:p>
      </dgm:t>
    </dgm:pt>
    <dgm:pt modelId="{A63A1A94-2DB0-49DD-B8C1-79B74141B33B}" type="parTrans" cxnId="{5E4E9714-A64C-4EFC-9180-60FC88B85DC5}">
      <dgm:prSet/>
      <dgm:spPr/>
      <dgm:t>
        <a:bodyPr/>
        <a:lstStyle/>
        <a:p>
          <a:endParaRPr lang="en-US"/>
        </a:p>
      </dgm:t>
    </dgm:pt>
    <dgm:pt modelId="{4702F6C7-FC5F-4B33-BAA5-B77582496698}" type="sibTrans" cxnId="{5E4E9714-A64C-4EFC-9180-60FC88B85DC5}">
      <dgm:prSet/>
      <dgm:spPr/>
      <dgm:t>
        <a:bodyPr/>
        <a:lstStyle/>
        <a:p>
          <a:endParaRPr lang="en-US"/>
        </a:p>
      </dgm:t>
    </dgm:pt>
    <dgm:pt modelId="{1AB0ABF1-9483-4DA6-88C6-C766533DD9C1}">
      <dgm:prSet phldrT="[Text]" custT="1"/>
      <dgm:spPr/>
      <dgm:t>
        <a:bodyPr/>
        <a:lstStyle/>
        <a:p>
          <a:r>
            <a:rPr lang="en-US" sz="1800" b="1" dirty="0" smtClean="0"/>
            <a:t>30 Days Before COI Inspection</a:t>
          </a:r>
          <a:endParaRPr lang="en-US" sz="1800" b="1" dirty="0"/>
        </a:p>
      </dgm:t>
    </dgm:pt>
    <dgm:pt modelId="{A0402368-82B4-4DDA-AAC7-74F690ACC136}" type="parTrans" cxnId="{23FCF2AE-627F-41EA-B94C-BFC477FCB919}">
      <dgm:prSet/>
      <dgm:spPr/>
      <dgm:t>
        <a:bodyPr/>
        <a:lstStyle/>
        <a:p>
          <a:endParaRPr lang="en-US"/>
        </a:p>
      </dgm:t>
    </dgm:pt>
    <dgm:pt modelId="{6D70F227-3189-4BED-9E6C-2DA061A4C35D}" type="sibTrans" cxnId="{23FCF2AE-627F-41EA-B94C-BFC477FCB919}">
      <dgm:prSet/>
      <dgm:spPr/>
      <dgm:t>
        <a:bodyPr/>
        <a:lstStyle/>
        <a:p>
          <a:endParaRPr lang="en-US"/>
        </a:p>
      </dgm:t>
    </dgm:pt>
    <dgm:pt modelId="{F3276A31-48C0-431E-BE8A-225495D74C4C}">
      <dgm:prSet phldrT="[Text]"/>
      <dgm:spPr/>
      <dgm:t>
        <a:bodyPr/>
        <a:lstStyle/>
        <a:p>
          <a:r>
            <a:rPr lang="en-US" dirty="0" smtClean="0"/>
            <a:t>Company submits Application for Inspection to OCMI.</a:t>
          </a:r>
          <a:endParaRPr lang="en-US" dirty="0"/>
        </a:p>
      </dgm:t>
    </dgm:pt>
    <dgm:pt modelId="{5DA86493-FCD5-4C93-B26A-DBAD1C035E57}" type="parTrans" cxnId="{F63D6943-F706-448B-99D9-1603D790406B}">
      <dgm:prSet/>
      <dgm:spPr/>
      <dgm:t>
        <a:bodyPr/>
        <a:lstStyle/>
        <a:p>
          <a:endParaRPr lang="en-US"/>
        </a:p>
      </dgm:t>
    </dgm:pt>
    <dgm:pt modelId="{9D7011B5-1928-43D3-8DF8-A35F4B7FF0A8}" type="sibTrans" cxnId="{F63D6943-F706-448B-99D9-1603D790406B}">
      <dgm:prSet/>
      <dgm:spPr/>
      <dgm:t>
        <a:bodyPr/>
        <a:lstStyle/>
        <a:p>
          <a:endParaRPr lang="en-US"/>
        </a:p>
      </dgm:t>
    </dgm:pt>
    <dgm:pt modelId="{8A8EEF77-FE62-439D-97E0-6B77438AC5FC}">
      <dgm:prSet phldrT="[Text]"/>
      <dgm:spPr/>
      <dgm:t>
        <a:bodyPr/>
        <a:lstStyle/>
        <a:p>
          <a:r>
            <a:rPr lang="en-US" dirty="0" smtClean="0"/>
            <a:t>TSMS Vessels also submit Objective evidence to OCMI per 136.210 and 137.202.</a:t>
          </a:r>
          <a:endParaRPr lang="en-US" dirty="0"/>
        </a:p>
      </dgm:t>
    </dgm:pt>
    <dgm:pt modelId="{ADF582DE-6E00-4A29-BEA1-05CF826C4646}" type="parTrans" cxnId="{5B924C2B-976D-4C08-B061-C9449D421112}">
      <dgm:prSet/>
      <dgm:spPr/>
      <dgm:t>
        <a:bodyPr/>
        <a:lstStyle/>
        <a:p>
          <a:endParaRPr lang="en-US"/>
        </a:p>
      </dgm:t>
    </dgm:pt>
    <dgm:pt modelId="{72DB14F6-675E-47D5-BC5F-7258BB15C753}" type="sibTrans" cxnId="{5B924C2B-976D-4C08-B061-C9449D421112}">
      <dgm:prSet/>
      <dgm:spPr/>
      <dgm:t>
        <a:bodyPr/>
        <a:lstStyle/>
        <a:p>
          <a:endParaRPr lang="en-US"/>
        </a:p>
      </dgm:t>
    </dgm:pt>
    <dgm:pt modelId="{41C06893-A3F8-47CB-A95A-E712A60282C9}">
      <dgm:prSet phldrT="[Text]" custT="1"/>
      <dgm:spPr/>
      <dgm:t>
        <a:bodyPr/>
        <a:lstStyle/>
        <a:p>
          <a:r>
            <a:rPr lang="en-US" sz="1800" b="1" dirty="0" smtClean="0"/>
            <a:t>Initial COI Inspection Conducted by U.S. Coast Guard and a COI is issued</a:t>
          </a:r>
          <a:r>
            <a:rPr lang="en-US" sz="1400" dirty="0" smtClean="0"/>
            <a:t>.</a:t>
          </a:r>
          <a:endParaRPr lang="en-US" sz="1400" dirty="0"/>
        </a:p>
      </dgm:t>
    </dgm:pt>
    <dgm:pt modelId="{7DB93FC1-0E53-449F-AF5D-D5C63C3E3142}" type="parTrans" cxnId="{96346CE0-DE89-45BF-9E21-33D39D3DB941}">
      <dgm:prSet/>
      <dgm:spPr/>
      <dgm:t>
        <a:bodyPr/>
        <a:lstStyle/>
        <a:p>
          <a:endParaRPr lang="en-US"/>
        </a:p>
      </dgm:t>
    </dgm:pt>
    <dgm:pt modelId="{9C1A9435-D711-449C-8082-49199615F6BA}" type="sibTrans" cxnId="{96346CE0-DE89-45BF-9E21-33D39D3DB941}">
      <dgm:prSet/>
      <dgm:spPr/>
      <dgm:t>
        <a:bodyPr/>
        <a:lstStyle/>
        <a:p>
          <a:endParaRPr lang="en-US"/>
        </a:p>
      </dgm:t>
    </dgm:pt>
    <dgm:pt modelId="{A12FED14-ECA4-4D70-B8D6-B0E70B113A99}">
      <dgm:prSet phldrT="[Text]" custT="1"/>
      <dgm:spPr/>
      <dgm:t>
        <a:bodyPr/>
        <a:lstStyle/>
        <a:p>
          <a:pPr algn="ctr"/>
          <a:r>
            <a:rPr lang="en-US" sz="1200" dirty="0" smtClean="0">
              <a:latin typeface="Tahoma" pitchFamily="34" charset="0"/>
            </a:rPr>
            <a:t>Company maintains list of vessels under TSMS Certificate.</a:t>
          </a:r>
          <a:endParaRPr lang="en-US" sz="1200" dirty="0"/>
        </a:p>
      </dgm:t>
    </dgm:pt>
    <dgm:pt modelId="{AA603CEC-CA88-4466-8D5C-001A75604602}" type="parTrans" cxnId="{9BB6B6CD-E022-4912-A5B6-3CCA5A0CBD4C}">
      <dgm:prSet/>
      <dgm:spPr/>
      <dgm:t>
        <a:bodyPr/>
        <a:lstStyle/>
        <a:p>
          <a:endParaRPr lang="en-US"/>
        </a:p>
      </dgm:t>
    </dgm:pt>
    <dgm:pt modelId="{C16F7209-3D86-45CE-BA3D-0D8ABAC2B9DA}" type="sibTrans" cxnId="{9BB6B6CD-E022-4912-A5B6-3CCA5A0CBD4C}">
      <dgm:prSet/>
      <dgm:spPr/>
      <dgm:t>
        <a:bodyPr/>
        <a:lstStyle/>
        <a:p>
          <a:endParaRPr lang="en-US"/>
        </a:p>
      </dgm:t>
    </dgm:pt>
    <dgm:pt modelId="{DD2DBA98-F7C8-463E-A1F6-9409EA88A2B8}" type="pres">
      <dgm:prSet presAssocID="{9418F623-57B1-485D-893C-5D294CA97C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E10754-C0D1-4470-A2D2-0E61CCD3D511}" type="pres">
      <dgm:prSet presAssocID="{41C06893-A3F8-47CB-A95A-E712A60282C9}" presName="boxAndChildren" presStyleCnt="0"/>
      <dgm:spPr/>
    </dgm:pt>
    <dgm:pt modelId="{13886B06-E0DF-4595-838E-3E2B494F4DF9}" type="pres">
      <dgm:prSet presAssocID="{41C06893-A3F8-47CB-A95A-E712A60282C9}" presName="parentTextBox" presStyleLbl="node1" presStyleIdx="0" presStyleCnt="4"/>
      <dgm:spPr/>
      <dgm:t>
        <a:bodyPr/>
        <a:lstStyle/>
        <a:p>
          <a:endParaRPr lang="en-US"/>
        </a:p>
      </dgm:t>
    </dgm:pt>
    <dgm:pt modelId="{ECF9472A-F9D5-4199-99DD-E1A573F6D5DE}" type="pres">
      <dgm:prSet presAssocID="{6D70F227-3189-4BED-9E6C-2DA061A4C35D}" presName="sp" presStyleCnt="0"/>
      <dgm:spPr/>
    </dgm:pt>
    <dgm:pt modelId="{DD3343D3-43F4-46DC-8735-D7EDF3363AEE}" type="pres">
      <dgm:prSet presAssocID="{1AB0ABF1-9483-4DA6-88C6-C766533DD9C1}" presName="arrowAndChildren" presStyleCnt="0"/>
      <dgm:spPr/>
    </dgm:pt>
    <dgm:pt modelId="{701FD772-7347-477F-8C58-3F3E8EB564F1}" type="pres">
      <dgm:prSet presAssocID="{1AB0ABF1-9483-4DA6-88C6-C766533DD9C1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85BB7260-1C69-4A5E-B96A-5DD131E20E3F}" type="pres">
      <dgm:prSet presAssocID="{1AB0ABF1-9483-4DA6-88C6-C766533DD9C1}" presName="arrow" presStyleLbl="node1" presStyleIdx="1" presStyleCnt="4"/>
      <dgm:spPr/>
      <dgm:t>
        <a:bodyPr/>
        <a:lstStyle/>
        <a:p>
          <a:endParaRPr lang="en-US"/>
        </a:p>
      </dgm:t>
    </dgm:pt>
    <dgm:pt modelId="{67A068C2-CAD2-4BB8-BD55-7B0A1B27F059}" type="pres">
      <dgm:prSet presAssocID="{1AB0ABF1-9483-4DA6-88C6-C766533DD9C1}" presName="descendantArrow" presStyleCnt="0"/>
      <dgm:spPr/>
    </dgm:pt>
    <dgm:pt modelId="{69137DFD-0740-4EFF-A95E-36CFA49F6FE9}" type="pres">
      <dgm:prSet presAssocID="{F3276A31-48C0-431E-BE8A-225495D74C4C}" presName="childTextArrow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E2CB4-6D64-45F4-93A6-70197D94230B}" type="pres">
      <dgm:prSet presAssocID="{8A8EEF77-FE62-439D-97E0-6B77438AC5FC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51639-C69E-49B4-816F-3DEF41231CAC}" type="pres">
      <dgm:prSet presAssocID="{4096D4B2-8663-4CCE-AA78-4CCD6E6A4B8E}" presName="sp" presStyleCnt="0"/>
      <dgm:spPr/>
    </dgm:pt>
    <dgm:pt modelId="{66BC18E4-2D87-426C-A396-4E763EB6CA8D}" type="pres">
      <dgm:prSet presAssocID="{E8585982-FF1B-419A-AA2F-33561739128A}" presName="arrowAndChildren" presStyleCnt="0"/>
      <dgm:spPr/>
    </dgm:pt>
    <dgm:pt modelId="{22F39C8E-4591-48FA-A5B4-EB2E42843524}" type="pres">
      <dgm:prSet presAssocID="{E8585982-FF1B-419A-AA2F-33561739128A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7D9FE8C2-9899-45C0-81B5-C8960B7F1821}" type="pres">
      <dgm:prSet presAssocID="{E8585982-FF1B-419A-AA2F-33561739128A}" presName="arrow" presStyleLbl="node1" presStyleIdx="2" presStyleCnt="4"/>
      <dgm:spPr/>
      <dgm:t>
        <a:bodyPr/>
        <a:lstStyle/>
        <a:p>
          <a:endParaRPr lang="en-US"/>
        </a:p>
      </dgm:t>
    </dgm:pt>
    <dgm:pt modelId="{DBA09DB9-8D55-4C19-8B79-AF99F4A6941A}" type="pres">
      <dgm:prSet presAssocID="{E8585982-FF1B-419A-AA2F-33561739128A}" presName="descendantArrow" presStyleCnt="0"/>
      <dgm:spPr/>
    </dgm:pt>
    <dgm:pt modelId="{C703363B-BBEA-4FB4-B73E-5E3607F0F782}" type="pres">
      <dgm:prSet presAssocID="{5FF9A68E-66A8-47F3-881E-EB27A0AEFCD8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B7BFB-7E9B-475F-B507-D1CB54E26831}" type="pres">
      <dgm:prSet presAssocID="{A5EE451A-B8C0-4D6F-AFA0-FDC4A74510C1}" presName="sp" presStyleCnt="0"/>
      <dgm:spPr/>
    </dgm:pt>
    <dgm:pt modelId="{1528E89E-7EAF-48A7-A457-D1CF55AF4861}" type="pres">
      <dgm:prSet presAssocID="{76BBD6F5-F0C9-430A-8331-405A9BC6BCB0}" presName="arrowAndChildren" presStyleCnt="0"/>
      <dgm:spPr/>
    </dgm:pt>
    <dgm:pt modelId="{B77E2BFD-948F-4F30-99AB-1C7C4EBE5695}" type="pres">
      <dgm:prSet presAssocID="{76BBD6F5-F0C9-430A-8331-405A9BC6BCB0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868923DB-9CD8-4954-B10A-871AC2A5D93D}" type="pres">
      <dgm:prSet presAssocID="{76BBD6F5-F0C9-430A-8331-405A9BC6BCB0}" presName="arrow" presStyleLbl="node1" presStyleIdx="3" presStyleCnt="4"/>
      <dgm:spPr/>
      <dgm:t>
        <a:bodyPr/>
        <a:lstStyle/>
        <a:p>
          <a:endParaRPr lang="en-US"/>
        </a:p>
      </dgm:t>
    </dgm:pt>
    <dgm:pt modelId="{B732D0F9-A1C9-46BE-B158-4BF73396F3E9}" type="pres">
      <dgm:prSet presAssocID="{76BBD6F5-F0C9-430A-8331-405A9BC6BCB0}" presName="descendantArrow" presStyleCnt="0"/>
      <dgm:spPr/>
    </dgm:pt>
    <dgm:pt modelId="{86CC0D31-BC39-4DF6-9BF8-B6B3A0A2CF95}" type="pres">
      <dgm:prSet presAssocID="{8DE2D795-49E0-45FD-BF15-1336BD25EAE3}" presName="childTextArrow" presStyleLbl="fgAccFollowNode1" presStyleIdx="3" presStyleCnt="5" custScaleX="196747" custScaleY="94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88ADC5-698B-4D8A-BE0D-4419CBE8CD33}" type="pres">
      <dgm:prSet presAssocID="{A12FED14-ECA4-4D70-B8D6-B0E70B113A99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B6B6CD-E022-4912-A5B6-3CCA5A0CBD4C}" srcId="{76BBD6F5-F0C9-430A-8331-405A9BC6BCB0}" destId="{A12FED14-ECA4-4D70-B8D6-B0E70B113A99}" srcOrd="1" destOrd="0" parTransId="{AA603CEC-CA88-4466-8D5C-001A75604602}" sibTransId="{C16F7209-3D86-45CE-BA3D-0D8ABAC2B9DA}"/>
    <dgm:cxn modelId="{3F61459B-14E5-4E7D-B55D-81D3A5E642C6}" type="presOf" srcId="{8DE2D795-49E0-45FD-BF15-1336BD25EAE3}" destId="{86CC0D31-BC39-4DF6-9BF8-B6B3A0A2CF95}" srcOrd="0" destOrd="0" presId="urn:microsoft.com/office/officeart/2005/8/layout/process4"/>
    <dgm:cxn modelId="{5E4E9714-A64C-4EFC-9180-60FC88B85DC5}" srcId="{E8585982-FF1B-419A-AA2F-33561739128A}" destId="{5FF9A68E-66A8-47F3-881E-EB27A0AEFCD8}" srcOrd="0" destOrd="0" parTransId="{A63A1A94-2DB0-49DD-B8C1-79B74141B33B}" sibTransId="{4702F6C7-FC5F-4B33-BAA5-B77582496698}"/>
    <dgm:cxn modelId="{B35A50D7-EAE9-42AD-B946-8CE2690F2DE4}" type="presOf" srcId="{E8585982-FF1B-419A-AA2F-33561739128A}" destId="{22F39C8E-4591-48FA-A5B4-EB2E42843524}" srcOrd="0" destOrd="0" presId="urn:microsoft.com/office/officeart/2005/8/layout/process4"/>
    <dgm:cxn modelId="{E9D182AC-1329-42BF-A696-A05BF5A0063A}" srcId="{9418F623-57B1-485D-893C-5D294CA97C29}" destId="{E8585982-FF1B-419A-AA2F-33561739128A}" srcOrd="1" destOrd="0" parTransId="{CD462C53-934B-4A64-8FC8-9AC2C438E20F}" sibTransId="{4096D4B2-8663-4CCE-AA78-4CCD6E6A4B8E}"/>
    <dgm:cxn modelId="{D6DFB5EC-D07C-4353-9289-C8876065AE8D}" type="presOf" srcId="{76BBD6F5-F0C9-430A-8331-405A9BC6BCB0}" destId="{868923DB-9CD8-4954-B10A-871AC2A5D93D}" srcOrd="1" destOrd="0" presId="urn:microsoft.com/office/officeart/2005/8/layout/process4"/>
    <dgm:cxn modelId="{8D0DAB54-5259-4352-92F7-4860884183C5}" type="presOf" srcId="{5FF9A68E-66A8-47F3-881E-EB27A0AEFCD8}" destId="{C703363B-BBEA-4FB4-B73E-5E3607F0F782}" srcOrd="0" destOrd="0" presId="urn:microsoft.com/office/officeart/2005/8/layout/process4"/>
    <dgm:cxn modelId="{F63D6943-F706-448B-99D9-1603D790406B}" srcId="{1AB0ABF1-9483-4DA6-88C6-C766533DD9C1}" destId="{F3276A31-48C0-431E-BE8A-225495D74C4C}" srcOrd="0" destOrd="0" parTransId="{5DA86493-FCD5-4C93-B26A-DBAD1C035E57}" sibTransId="{9D7011B5-1928-43D3-8DF8-A35F4B7FF0A8}"/>
    <dgm:cxn modelId="{23FCF2AE-627F-41EA-B94C-BFC477FCB919}" srcId="{9418F623-57B1-485D-893C-5D294CA97C29}" destId="{1AB0ABF1-9483-4DA6-88C6-C766533DD9C1}" srcOrd="2" destOrd="0" parTransId="{A0402368-82B4-4DDA-AAC7-74F690ACC136}" sibTransId="{6D70F227-3189-4BED-9E6C-2DA061A4C35D}"/>
    <dgm:cxn modelId="{E1345CF1-591C-4B88-86D3-81E0ABBD5579}" type="presOf" srcId="{1AB0ABF1-9483-4DA6-88C6-C766533DD9C1}" destId="{701FD772-7347-477F-8C58-3F3E8EB564F1}" srcOrd="0" destOrd="0" presId="urn:microsoft.com/office/officeart/2005/8/layout/process4"/>
    <dgm:cxn modelId="{5B924C2B-976D-4C08-B061-C9449D421112}" srcId="{1AB0ABF1-9483-4DA6-88C6-C766533DD9C1}" destId="{8A8EEF77-FE62-439D-97E0-6B77438AC5FC}" srcOrd="1" destOrd="0" parTransId="{ADF582DE-6E00-4A29-BEA1-05CF826C4646}" sibTransId="{72DB14F6-675E-47D5-BC5F-7258BB15C753}"/>
    <dgm:cxn modelId="{B23C374E-8CE4-4F11-B30C-9F1FA84726CB}" type="presOf" srcId="{41C06893-A3F8-47CB-A95A-E712A60282C9}" destId="{13886B06-E0DF-4595-838E-3E2B494F4DF9}" srcOrd="0" destOrd="0" presId="urn:microsoft.com/office/officeart/2005/8/layout/process4"/>
    <dgm:cxn modelId="{CE17FE07-2D4E-4B08-B04A-A3208CFA6D78}" type="presOf" srcId="{8A8EEF77-FE62-439D-97E0-6B77438AC5FC}" destId="{201E2CB4-6D64-45F4-93A6-70197D94230B}" srcOrd="0" destOrd="0" presId="urn:microsoft.com/office/officeart/2005/8/layout/process4"/>
    <dgm:cxn modelId="{D1E89033-E65E-4E98-8623-4E3A8BF0A8AA}" type="presOf" srcId="{1AB0ABF1-9483-4DA6-88C6-C766533DD9C1}" destId="{85BB7260-1C69-4A5E-B96A-5DD131E20E3F}" srcOrd="1" destOrd="0" presId="urn:microsoft.com/office/officeart/2005/8/layout/process4"/>
    <dgm:cxn modelId="{0D404F0D-32C9-42CA-87FD-1BDCBFD13A8C}" type="presOf" srcId="{A12FED14-ECA4-4D70-B8D6-B0E70B113A99}" destId="{2988ADC5-698B-4D8A-BE0D-4419CBE8CD33}" srcOrd="0" destOrd="0" presId="urn:microsoft.com/office/officeart/2005/8/layout/process4"/>
    <dgm:cxn modelId="{DD5A8B10-1282-488A-9CE0-A10337D2BCE2}" srcId="{9418F623-57B1-485D-893C-5D294CA97C29}" destId="{76BBD6F5-F0C9-430A-8331-405A9BC6BCB0}" srcOrd="0" destOrd="0" parTransId="{1C86E0DB-AC0D-4154-A319-D50CB9C9C95C}" sibTransId="{A5EE451A-B8C0-4D6F-AFA0-FDC4A74510C1}"/>
    <dgm:cxn modelId="{66165BF6-21FF-40F7-A7F8-DBE211DB2A41}" srcId="{76BBD6F5-F0C9-430A-8331-405A9BC6BCB0}" destId="{8DE2D795-49E0-45FD-BF15-1336BD25EAE3}" srcOrd="0" destOrd="0" parTransId="{67DB6383-BB3F-4D5B-BB0D-614A14E10643}" sibTransId="{615F1070-19E9-493E-A1CF-5192B1E31D33}"/>
    <dgm:cxn modelId="{62DBDAE8-E669-42B5-8CC4-E25A35AFE30E}" type="presOf" srcId="{9418F623-57B1-485D-893C-5D294CA97C29}" destId="{DD2DBA98-F7C8-463E-A1F6-9409EA88A2B8}" srcOrd="0" destOrd="0" presId="urn:microsoft.com/office/officeart/2005/8/layout/process4"/>
    <dgm:cxn modelId="{FC632136-9C38-4E40-BE25-9DB24A58AA5E}" type="presOf" srcId="{F3276A31-48C0-431E-BE8A-225495D74C4C}" destId="{69137DFD-0740-4EFF-A95E-36CFA49F6FE9}" srcOrd="0" destOrd="0" presId="urn:microsoft.com/office/officeart/2005/8/layout/process4"/>
    <dgm:cxn modelId="{95217C9B-9E58-4BF2-982E-A6987A3F3E5F}" type="presOf" srcId="{76BBD6F5-F0C9-430A-8331-405A9BC6BCB0}" destId="{B77E2BFD-948F-4F30-99AB-1C7C4EBE5695}" srcOrd="0" destOrd="0" presId="urn:microsoft.com/office/officeart/2005/8/layout/process4"/>
    <dgm:cxn modelId="{43571A54-CBD5-45B1-8F75-A16AA55917ED}" type="presOf" srcId="{E8585982-FF1B-419A-AA2F-33561739128A}" destId="{7D9FE8C2-9899-45C0-81B5-C8960B7F1821}" srcOrd="1" destOrd="0" presId="urn:microsoft.com/office/officeart/2005/8/layout/process4"/>
    <dgm:cxn modelId="{96346CE0-DE89-45BF-9E21-33D39D3DB941}" srcId="{9418F623-57B1-485D-893C-5D294CA97C29}" destId="{41C06893-A3F8-47CB-A95A-E712A60282C9}" srcOrd="3" destOrd="0" parTransId="{7DB93FC1-0E53-449F-AF5D-D5C63C3E3142}" sibTransId="{9C1A9435-D711-449C-8082-49199615F6BA}"/>
    <dgm:cxn modelId="{91DB09A7-0772-4EE9-A0CF-C6A002577C3F}" type="presParOf" srcId="{DD2DBA98-F7C8-463E-A1F6-9409EA88A2B8}" destId="{5EE10754-C0D1-4470-A2D2-0E61CCD3D511}" srcOrd="0" destOrd="0" presId="urn:microsoft.com/office/officeart/2005/8/layout/process4"/>
    <dgm:cxn modelId="{275FAF18-41FA-45BB-849E-946477C7A648}" type="presParOf" srcId="{5EE10754-C0D1-4470-A2D2-0E61CCD3D511}" destId="{13886B06-E0DF-4595-838E-3E2B494F4DF9}" srcOrd="0" destOrd="0" presId="urn:microsoft.com/office/officeart/2005/8/layout/process4"/>
    <dgm:cxn modelId="{29C93271-DF96-4EE2-A69D-19AE5A415505}" type="presParOf" srcId="{DD2DBA98-F7C8-463E-A1F6-9409EA88A2B8}" destId="{ECF9472A-F9D5-4199-99DD-E1A573F6D5DE}" srcOrd="1" destOrd="0" presId="urn:microsoft.com/office/officeart/2005/8/layout/process4"/>
    <dgm:cxn modelId="{DB3501CB-7416-49F2-B4F5-407699815C73}" type="presParOf" srcId="{DD2DBA98-F7C8-463E-A1F6-9409EA88A2B8}" destId="{DD3343D3-43F4-46DC-8735-D7EDF3363AEE}" srcOrd="2" destOrd="0" presId="urn:microsoft.com/office/officeart/2005/8/layout/process4"/>
    <dgm:cxn modelId="{987EBEBC-4D20-4091-8FE3-6A31D1D29F49}" type="presParOf" srcId="{DD3343D3-43F4-46DC-8735-D7EDF3363AEE}" destId="{701FD772-7347-477F-8C58-3F3E8EB564F1}" srcOrd="0" destOrd="0" presId="urn:microsoft.com/office/officeart/2005/8/layout/process4"/>
    <dgm:cxn modelId="{9752B78C-D0FA-4145-B2DC-5209B10A8988}" type="presParOf" srcId="{DD3343D3-43F4-46DC-8735-D7EDF3363AEE}" destId="{85BB7260-1C69-4A5E-B96A-5DD131E20E3F}" srcOrd="1" destOrd="0" presId="urn:microsoft.com/office/officeart/2005/8/layout/process4"/>
    <dgm:cxn modelId="{D58FB56E-F8CA-412F-9B25-D3DFA9ABEB1C}" type="presParOf" srcId="{DD3343D3-43F4-46DC-8735-D7EDF3363AEE}" destId="{67A068C2-CAD2-4BB8-BD55-7B0A1B27F059}" srcOrd="2" destOrd="0" presId="urn:microsoft.com/office/officeart/2005/8/layout/process4"/>
    <dgm:cxn modelId="{2B71810E-0F65-448C-A11A-89209C03EC65}" type="presParOf" srcId="{67A068C2-CAD2-4BB8-BD55-7B0A1B27F059}" destId="{69137DFD-0740-4EFF-A95E-36CFA49F6FE9}" srcOrd="0" destOrd="0" presId="urn:microsoft.com/office/officeart/2005/8/layout/process4"/>
    <dgm:cxn modelId="{24701FF7-4D36-4ED5-94EC-2A629C4207E8}" type="presParOf" srcId="{67A068C2-CAD2-4BB8-BD55-7B0A1B27F059}" destId="{201E2CB4-6D64-45F4-93A6-70197D94230B}" srcOrd="1" destOrd="0" presId="urn:microsoft.com/office/officeart/2005/8/layout/process4"/>
    <dgm:cxn modelId="{81230B70-03C9-4170-9554-EB030FF9FE51}" type="presParOf" srcId="{DD2DBA98-F7C8-463E-A1F6-9409EA88A2B8}" destId="{CDB51639-C69E-49B4-816F-3DEF41231CAC}" srcOrd="3" destOrd="0" presId="urn:microsoft.com/office/officeart/2005/8/layout/process4"/>
    <dgm:cxn modelId="{B7066841-A100-403B-A6BA-A96CEF4742EA}" type="presParOf" srcId="{DD2DBA98-F7C8-463E-A1F6-9409EA88A2B8}" destId="{66BC18E4-2D87-426C-A396-4E763EB6CA8D}" srcOrd="4" destOrd="0" presId="urn:microsoft.com/office/officeart/2005/8/layout/process4"/>
    <dgm:cxn modelId="{232958FD-DC1D-4D0E-8B83-5B342417AE91}" type="presParOf" srcId="{66BC18E4-2D87-426C-A396-4E763EB6CA8D}" destId="{22F39C8E-4591-48FA-A5B4-EB2E42843524}" srcOrd="0" destOrd="0" presId="urn:microsoft.com/office/officeart/2005/8/layout/process4"/>
    <dgm:cxn modelId="{7CE3E1E2-2DD4-4318-9D8F-ECDAABFE6424}" type="presParOf" srcId="{66BC18E4-2D87-426C-A396-4E763EB6CA8D}" destId="{7D9FE8C2-9899-45C0-81B5-C8960B7F1821}" srcOrd="1" destOrd="0" presId="urn:microsoft.com/office/officeart/2005/8/layout/process4"/>
    <dgm:cxn modelId="{A9595D13-4BA6-45A8-A862-E15E74FA0ED3}" type="presParOf" srcId="{66BC18E4-2D87-426C-A396-4E763EB6CA8D}" destId="{DBA09DB9-8D55-4C19-8B79-AF99F4A6941A}" srcOrd="2" destOrd="0" presId="urn:microsoft.com/office/officeart/2005/8/layout/process4"/>
    <dgm:cxn modelId="{DE44480A-2032-4F22-B14A-888B228C2687}" type="presParOf" srcId="{DBA09DB9-8D55-4C19-8B79-AF99F4A6941A}" destId="{C703363B-BBEA-4FB4-B73E-5E3607F0F782}" srcOrd="0" destOrd="0" presId="urn:microsoft.com/office/officeart/2005/8/layout/process4"/>
    <dgm:cxn modelId="{F05CB1B3-9F26-4AFA-A86E-432D32442B40}" type="presParOf" srcId="{DD2DBA98-F7C8-463E-A1F6-9409EA88A2B8}" destId="{982B7BFB-7E9B-475F-B507-D1CB54E26831}" srcOrd="5" destOrd="0" presId="urn:microsoft.com/office/officeart/2005/8/layout/process4"/>
    <dgm:cxn modelId="{7E3202EB-93EE-41E7-970D-14CF96972E74}" type="presParOf" srcId="{DD2DBA98-F7C8-463E-A1F6-9409EA88A2B8}" destId="{1528E89E-7EAF-48A7-A457-D1CF55AF4861}" srcOrd="6" destOrd="0" presId="urn:microsoft.com/office/officeart/2005/8/layout/process4"/>
    <dgm:cxn modelId="{30018E44-6B38-4AE4-9164-EE8288EABC85}" type="presParOf" srcId="{1528E89E-7EAF-48A7-A457-D1CF55AF4861}" destId="{B77E2BFD-948F-4F30-99AB-1C7C4EBE5695}" srcOrd="0" destOrd="0" presId="urn:microsoft.com/office/officeart/2005/8/layout/process4"/>
    <dgm:cxn modelId="{98FD0DEB-3CC0-4B64-A044-2EFA2403D0D5}" type="presParOf" srcId="{1528E89E-7EAF-48A7-A457-D1CF55AF4861}" destId="{868923DB-9CD8-4954-B10A-871AC2A5D93D}" srcOrd="1" destOrd="0" presId="urn:microsoft.com/office/officeart/2005/8/layout/process4"/>
    <dgm:cxn modelId="{952E554A-F4D3-4C7D-ADD0-D9854A8D5A58}" type="presParOf" srcId="{1528E89E-7EAF-48A7-A457-D1CF55AF4861}" destId="{B732D0F9-A1C9-46BE-B158-4BF73396F3E9}" srcOrd="2" destOrd="0" presId="urn:microsoft.com/office/officeart/2005/8/layout/process4"/>
    <dgm:cxn modelId="{D6633885-B97A-40AC-A5BE-AFAC9408F288}" type="presParOf" srcId="{B732D0F9-A1C9-46BE-B158-4BF73396F3E9}" destId="{86CC0D31-BC39-4DF6-9BF8-B6B3A0A2CF95}" srcOrd="0" destOrd="0" presId="urn:microsoft.com/office/officeart/2005/8/layout/process4"/>
    <dgm:cxn modelId="{47528776-7E5D-4581-8FF7-DC1F34EAC661}" type="presParOf" srcId="{B732D0F9-A1C9-46BE-B158-4BF73396F3E9}" destId="{2988ADC5-698B-4D8A-BE0D-4419CBE8CD3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80E516-B119-47E6-8F0B-BB704D73E32B}">
      <dsp:nvSpPr>
        <dsp:cNvPr id="0" name=""/>
        <dsp:cNvSpPr/>
      </dsp:nvSpPr>
      <dsp:spPr>
        <a:xfrm rot="5400000">
          <a:off x="-86657" y="91843"/>
          <a:ext cx="577716" cy="404401"/>
        </a:xfrm>
        <a:prstGeom prst="chevron">
          <a:avLst/>
        </a:prstGeom>
        <a:solidFill>
          <a:srgbClr val="C00000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June 20</a:t>
          </a:r>
          <a:br>
            <a:rPr lang="en-US" sz="800" b="1" kern="1200" dirty="0" smtClean="0"/>
          </a:br>
          <a:r>
            <a:rPr lang="en-US" sz="800" b="1" kern="1200" dirty="0" smtClean="0"/>
            <a:t>2016</a:t>
          </a:r>
          <a:endParaRPr lang="en-US" sz="800" b="1" kern="1200" dirty="0"/>
        </a:p>
      </dsp:txBody>
      <dsp:txXfrm rot="5400000">
        <a:off x="-86657" y="91843"/>
        <a:ext cx="577716" cy="404401"/>
      </dsp:txXfrm>
    </dsp:sp>
    <dsp:sp modelId="{29F13E09-6308-4789-BAE9-FEA8690A8EB6}">
      <dsp:nvSpPr>
        <dsp:cNvPr id="0" name=""/>
        <dsp:cNvSpPr/>
      </dsp:nvSpPr>
      <dsp:spPr>
        <a:xfrm rot="5400000">
          <a:off x="3671944" y="-3262356"/>
          <a:ext cx="375713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Subchapter M Published</a:t>
          </a:r>
          <a:endParaRPr lang="en-US" sz="1000" kern="1200" dirty="0"/>
        </a:p>
      </dsp:txBody>
      <dsp:txXfrm rot="5400000">
        <a:off x="3671944" y="-3262356"/>
        <a:ext cx="375713" cy="6910798"/>
      </dsp:txXfrm>
    </dsp:sp>
    <dsp:sp modelId="{583357B5-4CEC-48B5-9F18-6791830D3236}">
      <dsp:nvSpPr>
        <dsp:cNvPr id="0" name=""/>
        <dsp:cNvSpPr/>
      </dsp:nvSpPr>
      <dsp:spPr>
        <a:xfrm rot="5400000">
          <a:off x="-86657" y="610700"/>
          <a:ext cx="577716" cy="404401"/>
        </a:xfrm>
        <a:prstGeom prst="chevron">
          <a:avLst/>
        </a:prstGeom>
        <a:solidFill>
          <a:srgbClr val="92D050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20</a:t>
          </a:r>
          <a:br>
            <a:rPr lang="en-US" sz="800" b="1" kern="1200" dirty="0" smtClean="0"/>
          </a:br>
          <a:r>
            <a:rPr lang="en-US" sz="800" b="1" kern="1200" dirty="0" smtClean="0"/>
            <a:t>2016</a:t>
          </a:r>
          <a:endParaRPr lang="en-US" sz="800" b="1" kern="1200" dirty="0"/>
        </a:p>
      </dsp:txBody>
      <dsp:txXfrm rot="5400000">
        <a:off x="-86657" y="610700"/>
        <a:ext cx="577716" cy="404401"/>
      </dsp:txXfrm>
    </dsp:sp>
    <dsp:sp modelId="{0D8C3D58-664F-4BE7-A8A7-F1D2D3E3646E}">
      <dsp:nvSpPr>
        <dsp:cNvPr id="0" name=""/>
        <dsp:cNvSpPr/>
      </dsp:nvSpPr>
      <dsp:spPr>
        <a:xfrm rot="5400000">
          <a:off x="3672042" y="-2743598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Subchapter M regulations effective , but most of Parts 140-144 delayed for 2 years or after vessel is issued a COI. 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All vessels must comply with watertight and </a:t>
          </a:r>
          <a:r>
            <a:rPr lang="en-US" sz="1000" kern="1200" dirty="0" err="1" smtClean="0"/>
            <a:t>weathertight</a:t>
          </a:r>
          <a:r>
            <a:rPr lang="en-US" sz="1000" kern="1200" dirty="0" smtClean="0"/>
            <a:t> requirements of 46 CFR 144.320</a:t>
          </a:r>
          <a:endParaRPr lang="en-US" sz="1000" kern="1200" dirty="0"/>
        </a:p>
      </dsp:txBody>
      <dsp:txXfrm rot="5400000">
        <a:off x="3672042" y="-2743598"/>
        <a:ext cx="375515" cy="6910798"/>
      </dsp:txXfrm>
    </dsp:sp>
    <dsp:sp modelId="{66B6A4EC-149F-4CF0-901E-C7158EAE7A3B}">
      <dsp:nvSpPr>
        <dsp:cNvPr id="0" name=""/>
        <dsp:cNvSpPr/>
      </dsp:nvSpPr>
      <dsp:spPr>
        <a:xfrm rot="5400000">
          <a:off x="-86657" y="1129557"/>
          <a:ext cx="577716" cy="404401"/>
        </a:xfrm>
        <a:prstGeom prst="chevron">
          <a:avLst/>
        </a:prstGeom>
        <a:solidFill>
          <a:srgbClr val="7030A0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20</a:t>
          </a:r>
          <a:br>
            <a:rPr lang="en-US" sz="800" b="1" kern="1200" dirty="0" smtClean="0"/>
          </a:br>
          <a:r>
            <a:rPr lang="en-US" sz="800" b="1" kern="1200" dirty="0" smtClean="0"/>
            <a:t>2017</a:t>
          </a:r>
          <a:endParaRPr lang="en-US" sz="800" b="1" kern="1200" dirty="0"/>
        </a:p>
      </dsp:txBody>
      <dsp:txXfrm rot="5400000">
        <a:off x="-86657" y="1129557"/>
        <a:ext cx="577716" cy="404401"/>
      </dsp:txXfrm>
    </dsp:sp>
    <dsp:sp modelId="{D004AE62-0D5F-418C-A0D1-6B6A05EA463E}">
      <dsp:nvSpPr>
        <dsp:cNvPr id="0" name=""/>
        <dsp:cNvSpPr/>
      </dsp:nvSpPr>
      <dsp:spPr>
        <a:xfrm rot="5400000">
          <a:off x="3672042" y="-2224741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Vessels built or initiating a major conversion are considered a “new towing vessel” (46 CFR 136.110) and are subject to part 140-144 requirements.</a:t>
          </a:r>
          <a:endParaRPr lang="en-US" sz="1000" kern="1200" dirty="0"/>
        </a:p>
      </dsp:txBody>
      <dsp:txXfrm rot="5400000">
        <a:off x="3672042" y="-2224741"/>
        <a:ext cx="375515" cy="6910798"/>
      </dsp:txXfrm>
    </dsp:sp>
    <dsp:sp modelId="{64B9ADC5-EE5A-455E-B526-3D4BF7A7FA1B}">
      <dsp:nvSpPr>
        <dsp:cNvPr id="0" name=""/>
        <dsp:cNvSpPr/>
      </dsp:nvSpPr>
      <dsp:spPr>
        <a:xfrm rot="5400000">
          <a:off x="-86657" y="1648414"/>
          <a:ext cx="577716" cy="404401"/>
        </a:xfrm>
        <a:prstGeom prst="chevron">
          <a:avLst/>
        </a:prstGeom>
        <a:solidFill>
          <a:srgbClr val="00B0F0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20</a:t>
          </a:r>
          <a:br>
            <a:rPr lang="en-US" sz="800" b="1" kern="1200" dirty="0" smtClean="0"/>
          </a:br>
          <a:r>
            <a:rPr lang="en-US" sz="800" b="1" kern="1200" dirty="0" smtClean="0"/>
            <a:t>2018</a:t>
          </a:r>
          <a:endParaRPr lang="en-US" sz="800" b="1" kern="1200" dirty="0"/>
        </a:p>
      </dsp:txBody>
      <dsp:txXfrm rot="5400000">
        <a:off x="-86657" y="1648414"/>
        <a:ext cx="577716" cy="404401"/>
      </dsp:txXfrm>
    </dsp:sp>
    <dsp:sp modelId="{E03833E0-1FC0-44BF-A1B2-7779BEA3FE21}">
      <dsp:nvSpPr>
        <dsp:cNvPr id="0" name=""/>
        <dsp:cNvSpPr/>
      </dsp:nvSpPr>
      <dsp:spPr>
        <a:xfrm rot="5400000">
          <a:off x="3672042" y="-1705884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Parts 140-144 implemented, with exception of Health and Safety Plan, Pilothouse Alerter System, Towing Machinery requirements.</a:t>
          </a:r>
          <a:endParaRPr lang="en-US" sz="1000" kern="1200" dirty="0"/>
        </a:p>
      </dsp:txBody>
      <dsp:txXfrm rot="5400000">
        <a:off x="3672042" y="-1705884"/>
        <a:ext cx="375515" cy="6910798"/>
      </dsp:txXfrm>
    </dsp:sp>
    <dsp:sp modelId="{854EFB52-5A88-4B53-9FDA-66281B5AA231}">
      <dsp:nvSpPr>
        <dsp:cNvPr id="0" name=""/>
        <dsp:cNvSpPr/>
      </dsp:nvSpPr>
      <dsp:spPr>
        <a:xfrm rot="5400000">
          <a:off x="-86657" y="2167270"/>
          <a:ext cx="577716" cy="404401"/>
        </a:xfrm>
        <a:prstGeom prst="chevron">
          <a:avLst/>
        </a:prstGeom>
        <a:solidFill>
          <a:srgbClr val="FFC000"/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22</a:t>
          </a:r>
          <a:br>
            <a:rPr lang="en-US" sz="800" b="1" kern="1200" dirty="0" smtClean="0"/>
          </a:br>
          <a:r>
            <a:rPr lang="en-US" sz="800" b="1" kern="1200" dirty="0" smtClean="0"/>
            <a:t>2019</a:t>
          </a:r>
          <a:endParaRPr lang="en-US" sz="800" b="1" kern="1200" dirty="0"/>
        </a:p>
      </dsp:txBody>
      <dsp:txXfrm rot="5400000">
        <a:off x="-86657" y="2167270"/>
        <a:ext cx="577716" cy="404401"/>
      </dsp:txXfrm>
    </dsp:sp>
    <dsp:sp modelId="{EE05D3AC-2D95-4655-B91A-1DDBC93E4FC2}">
      <dsp:nvSpPr>
        <dsp:cNvPr id="0" name=""/>
        <dsp:cNvSpPr/>
      </dsp:nvSpPr>
      <dsp:spPr>
        <a:xfrm rot="5400000">
          <a:off x="3672042" y="-1187028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25% of a company’s fleet must have a valid COI except for companies with only 1 existing towing vessel.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Towing Vessel owner or managing operator must implement a Health &amp; Safety Plan.  46 CFR 140.500</a:t>
          </a:r>
          <a:endParaRPr lang="en-US" sz="1000" kern="1200" dirty="0"/>
        </a:p>
      </dsp:txBody>
      <dsp:txXfrm rot="5400000">
        <a:off x="3672042" y="-1187028"/>
        <a:ext cx="375515" cy="6910798"/>
      </dsp:txXfrm>
    </dsp:sp>
    <dsp:sp modelId="{B912510A-BB2B-48D1-AFA5-4F1FCBBAAC44}">
      <dsp:nvSpPr>
        <dsp:cNvPr id="0" name=""/>
        <dsp:cNvSpPr/>
      </dsp:nvSpPr>
      <dsp:spPr>
        <a:xfrm rot="5400000">
          <a:off x="-86657" y="2686127"/>
          <a:ext cx="577716" cy="404401"/>
        </a:xfrm>
        <a:prstGeom prst="chevron">
          <a:avLst/>
        </a:prstGeom>
        <a:solidFill>
          <a:srgbClr val="C00000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20</a:t>
          </a:r>
          <a:br>
            <a:rPr lang="en-US" sz="800" b="1" kern="1200" dirty="0" smtClean="0"/>
          </a:br>
          <a:r>
            <a:rPr lang="en-US" sz="800" b="1" kern="1200" dirty="0" smtClean="0"/>
            <a:t>2020</a:t>
          </a:r>
          <a:endParaRPr lang="en-US" sz="800" b="1" kern="1200" dirty="0"/>
        </a:p>
      </dsp:txBody>
      <dsp:txXfrm rot="5400000">
        <a:off x="-86657" y="2686127"/>
        <a:ext cx="577716" cy="404401"/>
      </dsp:txXfrm>
    </dsp:sp>
    <dsp:sp modelId="{C5C39390-8067-4956-A412-E45B355CB46A}">
      <dsp:nvSpPr>
        <dsp:cNvPr id="0" name=""/>
        <dsp:cNvSpPr/>
      </dsp:nvSpPr>
      <dsp:spPr>
        <a:xfrm rot="5400000">
          <a:off x="3672042" y="-668171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50% of a company’s fleet must have a valid COI. 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Companies with only 1 existing towing vessel must obtain a COI</a:t>
          </a:r>
          <a:endParaRPr lang="en-US" sz="1000" kern="1200" dirty="0"/>
        </a:p>
      </dsp:txBody>
      <dsp:txXfrm rot="5400000">
        <a:off x="3672042" y="-668171"/>
        <a:ext cx="375515" cy="6910798"/>
      </dsp:txXfrm>
    </dsp:sp>
    <dsp:sp modelId="{E45534E3-086D-4DAC-A738-7FBC797DA07C}">
      <dsp:nvSpPr>
        <dsp:cNvPr id="0" name=""/>
        <dsp:cNvSpPr/>
      </dsp:nvSpPr>
      <dsp:spPr>
        <a:xfrm rot="5400000">
          <a:off x="-86657" y="3204984"/>
          <a:ext cx="577716" cy="404401"/>
        </a:xfrm>
        <a:prstGeom prst="chevron">
          <a:avLst/>
        </a:prstGeom>
        <a:solidFill>
          <a:srgbClr val="92D050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19</a:t>
          </a:r>
          <a:br>
            <a:rPr lang="en-US" sz="800" b="1" kern="1200" dirty="0" smtClean="0"/>
          </a:br>
          <a:r>
            <a:rPr lang="en-US" sz="800" b="1" kern="1200" dirty="0" smtClean="0"/>
            <a:t>2021</a:t>
          </a:r>
          <a:endParaRPr lang="en-US" sz="800" b="1" kern="1200" dirty="0"/>
        </a:p>
      </dsp:txBody>
      <dsp:txXfrm rot="5400000">
        <a:off x="-86657" y="3204984"/>
        <a:ext cx="577716" cy="404401"/>
      </dsp:txXfrm>
    </dsp:sp>
    <dsp:sp modelId="{34170351-1E85-4A8B-98BB-09D640547E7D}">
      <dsp:nvSpPr>
        <dsp:cNvPr id="0" name=""/>
        <dsp:cNvSpPr/>
      </dsp:nvSpPr>
      <dsp:spPr>
        <a:xfrm rot="5400000">
          <a:off x="3672042" y="-149314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75% of a company’s fleet must have a valid COI.</a:t>
          </a:r>
          <a:endParaRPr lang="en-US" sz="1000" kern="1200" dirty="0"/>
        </a:p>
      </dsp:txBody>
      <dsp:txXfrm rot="5400000">
        <a:off x="3672042" y="-149314"/>
        <a:ext cx="375515" cy="6910798"/>
      </dsp:txXfrm>
    </dsp:sp>
    <dsp:sp modelId="{DA5723AD-6DA4-463C-94E1-55A97618C0DB}">
      <dsp:nvSpPr>
        <dsp:cNvPr id="0" name=""/>
        <dsp:cNvSpPr/>
      </dsp:nvSpPr>
      <dsp:spPr>
        <a:xfrm rot="5400000">
          <a:off x="-86657" y="3723841"/>
          <a:ext cx="577716" cy="404401"/>
        </a:xfrm>
        <a:prstGeom prst="chevron">
          <a:avLst/>
        </a:prstGeom>
        <a:solidFill>
          <a:srgbClr val="7030A0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July 19</a:t>
          </a:r>
          <a:br>
            <a:rPr lang="en-US" sz="800" b="1" kern="1200" dirty="0" smtClean="0"/>
          </a:br>
          <a:r>
            <a:rPr lang="en-US" sz="800" b="1" kern="1200" dirty="0" smtClean="0"/>
            <a:t>2022</a:t>
          </a:r>
          <a:endParaRPr lang="en-US" sz="800" b="1" kern="1200" dirty="0"/>
        </a:p>
      </dsp:txBody>
      <dsp:txXfrm rot="5400000">
        <a:off x="-86657" y="3723841"/>
        <a:ext cx="577716" cy="404401"/>
      </dsp:txXfrm>
    </dsp:sp>
    <dsp:sp modelId="{9177BFAF-B0F6-402D-A1CA-E7B34A994BC9}">
      <dsp:nvSpPr>
        <dsp:cNvPr id="0" name=""/>
        <dsp:cNvSpPr/>
      </dsp:nvSpPr>
      <dsp:spPr>
        <a:xfrm rot="5400000">
          <a:off x="3672042" y="388618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100% of a company’s fleet must have a valid COI.</a:t>
          </a:r>
          <a:endParaRPr lang="en-US" sz="1000" kern="1200" dirty="0"/>
        </a:p>
      </dsp:txBody>
      <dsp:txXfrm rot="5400000">
        <a:off x="3672042" y="388618"/>
        <a:ext cx="375515" cy="6910798"/>
      </dsp:txXfrm>
    </dsp:sp>
    <dsp:sp modelId="{1863C077-DD40-4DF0-B2B7-0F464068788B}">
      <dsp:nvSpPr>
        <dsp:cNvPr id="0" name=""/>
        <dsp:cNvSpPr/>
      </dsp:nvSpPr>
      <dsp:spPr>
        <a:xfrm rot="5400000">
          <a:off x="-86657" y="4242698"/>
          <a:ext cx="577716" cy="404401"/>
        </a:xfrm>
        <a:prstGeom prst="chevron">
          <a:avLst/>
        </a:prstGeom>
        <a:solidFill>
          <a:srgbClr val="00B0F0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Year 7 to</a:t>
          </a:r>
          <a:br>
            <a:rPr lang="en-US" sz="800" b="1" kern="1200" dirty="0" smtClean="0"/>
          </a:br>
          <a:r>
            <a:rPr lang="en-US" sz="800" b="1" kern="1200" dirty="0" smtClean="0"/>
            <a:t>Year 11</a:t>
          </a:r>
          <a:endParaRPr lang="en-US" sz="800" b="1" kern="1200" dirty="0"/>
        </a:p>
      </dsp:txBody>
      <dsp:txXfrm rot="5400000">
        <a:off x="-86657" y="4242698"/>
        <a:ext cx="577716" cy="404401"/>
      </dsp:txXfrm>
    </dsp:sp>
    <dsp:sp modelId="{F549F33D-292F-4BAA-9BC8-C9F5D47A8F96}">
      <dsp:nvSpPr>
        <dsp:cNvPr id="0" name=""/>
        <dsp:cNvSpPr/>
      </dsp:nvSpPr>
      <dsp:spPr>
        <a:xfrm rot="5400000">
          <a:off x="3672042" y="888399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5 years after issuance of initial COI, existing  vessels comply with 46 CFR 143.450 (Pilothouse Alerter System) and 46 CFR 143.460 (Towing Machinery requirements).</a:t>
          </a:r>
          <a:endParaRPr lang="en-US" sz="1000" kern="1200" dirty="0"/>
        </a:p>
      </dsp:txBody>
      <dsp:txXfrm rot="5400000">
        <a:off x="3672042" y="888399"/>
        <a:ext cx="375515" cy="6910798"/>
      </dsp:txXfrm>
    </dsp:sp>
    <dsp:sp modelId="{6E61277B-217C-469B-986B-28A6F5D8B12D}">
      <dsp:nvSpPr>
        <dsp:cNvPr id="0" name=""/>
        <dsp:cNvSpPr/>
      </dsp:nvSpPr>
      <dsp:spPr>
        <a:xfrm rot="5400000">
          <a:off x="-86657" y="4761555"/>
          <a:ext cx="577716" cy="404401"/>
        </a:xfrm>
        <a:prstGeom prst="chevron">
          <a:avLst/>
        </a:prstGeom>
        <a:solidFill>
          <a:srgbClr val="FFC000"/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Year 11</a:t>
          </a:r>
          <a:endParaRPr lang="en-US" sz="800" b="1" kern="1200" dirty="0"/>
        </a:p>
      </dsp:txBody>
      <dsp:txXfrm rot="5400000">
        <a:off x="-86657" y="4761555"/>
        <a:ext cx="577716" cy="404401"/>
      </dsp:txXfrm>
    </dsp:sp>
    <dsp:sp modelId="{C2459CCB-E6EB-4D02-B50C-E6D9E9875CD7}">
      <dsp:nvSpPr>
        <dsp:cNvPr id="0" name=""/>
        <dsp:cNvSpPr/>
      </dsp:nvSpPr>
      <dsp:spPr>
        <a:xfrm rot="5400000">
          <a:off x="3672042" y="1407256"/>
          <a:ext cx="375515" cy="6910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Subchapter M Implementation is Complete.</a:t>
          </a:r>
          <a:endParaRPr lang="en-US" sz="1000" kern="1200" dirty="0"/>
        </a:p>
      </dsp:txBody>
      <dsp:txXfrm rot="5400000">
        <a:off x="3672042" y="1407256"/>
        <a:ext cx="375515" cy="69107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C78239-9B8E-4904-869F-756E087C4BCD}">
      <dsp:nvSpPr>
        <dsp:cNvPr id="0" name=""/>
        <dsp:cNvSpPr/>
      </dsp:nvSpPr>
      <dsp:spPr>
        <a:xfrm>
          <a:off x="701990" y="162391"/>
          <a:ext cx="1984248" cy="1984248"/>
        </a:xfrm>
        <a:prstGeom prst="pie">
          <a:avLst>
            <a:gd name="adj1" fmla="val 16200000"/>
            <a:gd name="adj2" fmla="val 2052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Policy</a:t>
          </a:r>
          <a:endParaRPr lang="en-US" sz="600" kern="1200" dirty="0"/>
        </a:p>
      </dsp:txBody>
      <dsp:txXfrm>
        <a:off x="1737106" y="495934"/>
        <a:ext cx="637794" cy="425196"/>
      </dsp:txXfrm>
    </dsp:sp>
    <dsp:sp modelId="{2B3D5DAD-97A6-44C4-B246-1BAED70BF994}">
      <dsp:nvSpPr>
        <dsp:cNvPr id="0" name=""/>
        <dsp:cNvSpPr/>
      </dsp:nvSpPr>
      <dsp:spPr>
        <a:xfrm>
          <a:off x="729157" y="199133"/>
          <a:ext cx="1984248" cy="1984248"/>
        </a:xfrm>
        <a:prstGeom prst="pie">
          <a:avLst>
            <a:gd name="adj1" fmla="val 20520000"/>
            <a:gd name="adj2" fmla="val 324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Planning</a:t>
          </a:r>
          <a:endParaRPr lang="en-US" sz="600" kern="1200" dirty="0"/>
        </a:p>
      </dsp:txBody>
      <dsp:txXfrm>
        <a:off x="2007108" y="1105745"/>
        <a:ext cx="590549" cy="472440"/>
      </dsp:txXfrm>
    </dsp:sp>
    <dsp:sp modelId="{4C8B4B16-3779-42CB-8CCD-DD392805AE66}">
      <dsp:nvSpPr>
        <dsp:cNvPr id="0" name=""/>
        <dsp:cNvSpPr/>
      </dsp:nvSpPr>
      <dsp:spPr>
        <a:xfrm>
          <a:off x="684276" y="231731"/>
          <a:ext cx="1984248" cy="1984248"/>
        </a:xfrm>
        <a:prstGeom prst="pie">
          <a:avLst>
            <a:gd name="adj1" fmla="val 3240000"/>
            <a:gd name="adj2" fmla="val 756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Implementation &amp; Action</a:t>
          </a:r>
          <a:endParaRPr lang="en-US" sz="600" kern="1200" dirty="0"/>
        </a:p>
      </dsp:txBody>
      <dsp:txXfrm>
        <a:off x="1392936" y="1625429"/>
        <a:ext cx="566928" cy="519684"/>
      </dsp:txXfrm>
    </dsp:sp>
    <dsp:sp modelId="{60FAE1EF-9068-4A92-A744-E84B406C1074}">
      <dsp:nvSpPr>
        <dsp:cNvPr id="0" name=""/>
        <dsp:cNvSpPr/>
      </dsp:nvSpPr>
      <dsp:spPr>
        <a:xfrm>
          <a:off x="657708" y="206693"/>
          <a:ext cx="1984248" cy="1984248"/>
        </a:xfrm>
        <a:prstGeom prst="pie">
          <a:avLst>
            <a:gd name="adj1" fmla="val 7560000"/>
            <a:gd name="adj2" fmla="val 1188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Checking &amp; Corrective Action</a:t>
          </a:r>
          <a:endParaRPr lang="en-US" sz="600" kern="1200" dirty="0"/>
        </a:p>
      </dsp:txBody>
      <dsp:txXfrm>
        <a:off x="773456" y="1113305"/>
        <a:ext cx="590549" cy="472440"/>
      </dsp:txXfrm>
    </dsp:sp>
    <dsp:sp modelId="{548A2067-D7EF-4968-9DBF-4B38B3332A16}">
      <dsp:nvSpPr>
        <dsp:cNvPr id="0" name=""/>
        <dsp:cNvSpPr/>
      </dsp:nvSpPr>
      <dsp:spPr>
        <a:xfrm>
          <a:off x="656402" y="146220"/>
          <a:ext cx="1984248" cy="1984248"/>
        </a:xfrm>
        <a:prstGeom prst="pie">
          <a:avLst>
            <a:gd name="adj1" fmla="val 11880000"/>
            <a:gd name="adj2" fmla="val 16200000"/>
          </a:avLst>
        </a:prstGeom>
        <a:solidFill>
          <a:srgbClr val="99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Management Review</a:t>
          </a:r>
          <a:endParaRPr lang="en-US" sz="600" kern="1200" dirty="0"/>
        </a:p>
      </dsp:txBody>
      <dsp:txXfrm>
        <a:off x="967740" y="479762"/>
        <a:ext cx="637794" cy="425196"/>
      </dsp:txXfrm>
    </dsp:sp>
    <dsp:sp modelId="{420EF9D8-25B3-4160-9A19-4D2FFE2EA4C0}">
      <dsp:nvSpPr>
        <dsp:cNvPr id="0" name=""/>
        <dsp:cNvSpPr/>
      </dsp:nvSpPr>
      <dsp:spPr>
        <a:xfrm>
          <a:off x="579062" y="39557"/>
          <a:ext cx="2229916" cy="2229916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19718-0C26-4C16-95CE-51D5BE84610C}">
      <dsp:nvSpPr>
        <dsp:cNvPr id="0" name=""/>
        <dsp:cNvSpPr/>
      </dsp:nvSpPr>
      <dsp:spPr>
        <a:xfrm>
          <a:off x="606460" y="76281"/>
          <a:ext cx="2229916" cy="2229916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FCE81-3495-4014-AD96-D5A585D161F0}">
      <dsp:nvSpPr>
        <dsp:cNvPr id="0" name=""/>
        <dsp:cNvSpPr/>
      </dsp:nvSpPr>
      <dsp:spPr>
        <a:xfrm>
          <a:off x="561441" y="108979"/>
          <a:ext cx="2229916" cy="2229916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4B201-DAE1-4C5A-9507-B1D6BE980AFF}">
      <dsp:nvSpPr>
        <dsp:cNvPr id="0" name=""/>
        <dsp:cNvSpPr/>
      </dsp:nvSpPr>
      <dsp:spPr>
        <a:xfrm>
          <a:off x="534737" y="83841"/>
          <a:ext cx="2229916" cy="2229916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EA9FA-AFED-4780-932F-79B5EBD5666A}">
      <dsp:nvSpPr>
        <dsp:cNvPr id="0" name=""/>
        <dsp:cNvSpPr/>
      </dsp:nvSpPr>
      <dsp:spPr>
        <a:xfrm>
          <a:off x="533661" y="23385"/>
          <a:ext cx="2229916" cy="2229916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C78239-9B8E-4904-869F-756E087C4BCD}">
      <dsp:nvSpPr>
        <dsp:cNvPr id="0" name=""/>
        <dsp:cNvSpPr/>
      </dsp:nvSpPr>
      <dsp:spPr>
        <a:xfrm>
          <a:off x="665795" y="193822"/>
          <a:ext cx="2368296" cy="2368296"/>
        </a:xfrm>
        <a:prstGeom prst="pie">
          <a:avLst>
            <a:gd name="adj1" fmla="val 16200000"/>
            <a:gd name="adj2" fmla="val 2052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Policy</a:t>
          </a:r>
          <a:endParaRPr lang="en-US" sz="700" kern="1200" dirty="0"/>
        </a:p>
      </dsp:txBody>
      <dsp:txXfrm>
        <a:off x="1901256" y="591921"/>
        <a:ext cx="761238" cy="507492"/>
      </dsp:txXfrm>
    </dsp:sp>
    <dsp:sp modelId="{2B3D5DAD-97A6-44C4-B246-1BAED70BF994}">
      <dsp:nvSpPr>
        <dsp:cNvPr id="0" name=""/>
        <dsp:cNvSpPr/>
      </dsp:nvSpPr>
      <dsp:spPr>
        <a:xfrm>
          <a:off x="698220" y="237675"/>
          <a:ext cx="2368296" cy="2368296"/>
        </a:xfrm>
        <a:prstGeom prst="pie">
          <a:avLst>
            <a:gd name="adj1" fmla="val 20520000"/>
            <a:gd name="adj2" fmla="val 324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Planning</a:t>
          </a:r>
          <a:endParaRPr lang="en-US" sz="700" kern="1200" dirty="0"/>
        </a:p>
      </dsp:txBody>
      <dsp:txXfrm>
        <a:off x="2223516" y="1319761"/>
        <a:ext cx="704850" cy="563880"/>
      </dsp:txXfrm>
    </dsp:sp>
    <dsp:sp modelId="{4C8B4B16-3779-42CB-8CCD-DD392805AE66}">
      <dsp:nvSpPr>
        <dsp:cNvPr id="0" name=""/>
        <dsp:cNvSpPr/>
      </dsp:nvSpPr>
      <dsp:spPr>
        <a:xfrm>
          <a:off x="644651" y="276583"/>
          <a:ext cx="2368296" cy="2368296"/>
        </a:xfrm>
        <a:prstGeom prst="pie">
          <a:avLst>
            <a:gd name="adj1" fmla="val 3240000"/>
            <a:gd name="adj2" fmla="val 756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Implementation &amp; Action</a:t>
          </a:r>
          <a:endParaRPr lang="en-US" sz="700" kern="1200" dirty="0"/>
        </a:p>
      </dsp:txBody>
      <dsp:txXfrm>
        <a:off x="1490472" y="1940029"/>
        <a:ext cx="676656" cy="620268"/>
      </dsp:txXfrm>
    </dsp:sp>
    <dsp:sp modelId="{60FAE1EF-9068-4A92-A744-E84B406C1074}">
      <dsp:nvSpPr>
        <dsp:cNvPr id="0" name=""/>
        <dsp:cNvSpPr/>
      </dsp:nvSpPr>
      <dsp:spPr>
        <a:xfrm>
          <a:off x="612942" y="246698"/>
          <a:ext cx="2368296" cy="2368296"/>
        </a:xfrm>
        <a:prstGeom prst="pie">
          <a:avLst>
            <a:gd name="adj1" fmla="val 7560000"/>
            <a:gd name="adj2" fmla="val 1188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Checking &amp; Corrective Action</a:t>
          </a:r>
          <a:endParaRPr lang="en-US" sz="700" kern="1200" dirty="0"/>
        </a:p>
      </dsp:txBody>
      <dsp:txXfrm>
        <a:off x="751093" y="1328784"/>
        <a:ext cx="704850" cy="563880"/>
      </dsp:txXfrm>
    </dsp:sp>
    <dsp:sp modelId="{548A2067-D7EF-4968-9DBF-4B38B3332A16}">
      <dsp:nvSpPr>
        <dsp:cNvPr id="0" name=""/>
        <dsp:cNvSpPr/>
      </dsp:nvSpPr>
      <dsp:spPr>
        <a:xfrm>
          <a:off x="611383" y="174520"/>
          <a:ext cx="2368296" cy="2368296"/>
        </a:xfrm>
        <a:prstGeom prst="pie">
          <a:avLst>
            <a:gd name="adj1" fmla="val 11880000"/>
            <a:gd name="adj2" fmla="val 16200000"/>
          </a:avLst>
        </a:prstGeom>
        <a:solidFill>
          <a:srgbClr val="99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Management Review</a:t>
          </a:r>
          <a:endParaRPr lang="en-US" sz="700" kern="1200" dirty="0"/>
        </a:p>
      </dsp:txBody>
      <dsp:txXfrm>
        <a:off x="982979" y="572620"/>
        <a:ext cx="761238" cy="507492"/>
      </dsp:txXfrm>
    </dsp:sp>
    <dsp:sp modelId="{420EF9D8-25B3-4160-9A19-4D2FFE2EA4C0}">
      <dsp:nvSpPr>
        <dsp:cNvPr id="0" name=""/>
        <dsp:cNvSpPr/>
      </dsp:nvSpPr>
      <dsp:spPr>
        <a:xfrm>
          <a:off x="519074" y="47213"/>
          <a:ext cx="2661513" cy="2661513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19718-0C26-4C16-95CE-51D5BE84610C}">
      <dsp:nvSpPr>
        <dsp:cNvPr id="0" name=""/>
        <dsp:cNvSpPr/>
      </dsp:nvSpPr>
      <dsp:spPr>
        <a:xfrm>
          <a:off x="551775" y="91045"/>
          <a:ext cx="2661513" cy="2661513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FCE81-3495-4014-AD96-D5A585D161F0}">
      <dsp:nvSpPr>
        <dsp:cNvPr id="0" name=""/>
        <dsp:cNvSpPr/>
      </dsp:nvSpPr>
      <dsp:spPr>
        <a:xfrm>
          <a:off x="498043" y="130072"/>
          <a:ext cx="2661513" cy="2661513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4B201-DAE1-4C5A-9507-B1D6BE980AFF}">
      <dsp:nvSpPr>
        <dsp:cNvPr id="0" name=""/>
        <dsp:cNvSpPr/>
      </dsp:nvSpPr>
      <dsp:spPr>
        <a:xfrm>
          <a:off x="466170" y="100069"/>
          <a:ext cx="2661513" cy="2661513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EA9FA-AFED-4780-932F-79B5EBD5666A}">
      <dsp:nvSpPr>
        <dsp:cNvPr id="0" name=""/>
        <dsp:cNvSpPr/>
      </dsp:nvSpPr>
      <dsp:spPr>
        <a:xfrm>
          <a:off x="464885" y="27912"/>
          <a:ext cx="2661513" cy="2661513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886B06-E0DF-4595-838E-3E2B494F4DF9}">
      <dsp:nvSpPr>
        <dsp:cNvPr id="0" name=""/>
        <dsp:cNvSpPr/>
      </dsp:nvSpPr>
      <dsp:spPr>
        <a:xfrm>
          <a:off x="0" y="3625029"/>
          <a:ext cx="7467600" cy="79306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Initial COI Inspection Conducted by U.S. Coast Guard and a COI is issued</a:t>
          </a:r>
          <a:r>
            <a:rPr lang="en-US" sz="1400" kern="1200" dirty="0" smtClean="0"/>
            <a:t>.</a:t>
          </a:r>
          <a:endParaRPr lang="en-US" sz="1400" kern="1200" dirty="0"/>
        </a:p>
      </dsp:txBody>
      <dsp:txXfrm>
        <a:off x="0" y="3625029"/>
        <a:ext cx="7467600" cy="793067"/>
      </dsp:txXfrm>
    </dsp:sp>
    <dsp:sp modelId="{85BB7260-1C69-4A5E-B96A-5DD131E20E3F}">
      <dsp:nvSpPr>
        <dsp:cNvPr id="0" name=""/>
        <dsp:cNvSpPr/>
      </dsp:nvSpPr>
      <dsp:spPr>
        <a:xfrm rot="10800000">
          <a:off x="0" y="2417187"/>
          <a:ext cx="7467600" cy="1219738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30 Days Before COI Inspection</a:t>
          </a:r>
          <a:endParaRPr lang="en-US" sz="1800" b="1" kern="1200" dirty="0"/>
        </a:p>
      </dsp:txBody>
      <dsp:txXfrm>
        <a:off x="0" y="2417187"/>
        <a:ext cx="7467600" cy="428128"/>
      </dsp:txXfrm>
    </dsp:sp>
    <dsp:sp modelId="{69137DFD-0740-4EFF-A95E-36CFA49F6FE9}">
      <dsp:nvSpPr>
        <dsp:cNvPr id="0" name=""/>
        <dsp:cNvSpPr/>
      </dsp:nvSpPr>
      <dsp:spPr>
        <a:xfrm>
          <a:off x="0" y="2845315"/>
          <a:ext cx="3733799" cy="36470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Company submits Application for Inspection to OCMI.</a:t>
          </a:r>
          <a:endParaRPr lang="en-US" sz="1100" kern="1200" dirty="0"/>
        </a:p>
      </dsp:txBody>
      <dsp:txXfrm>
        <a:off x="0" y="2845315"/>
        <a:ext cx="3733799" cy="364701"/>
      </dsp:txXfrm>
    </dsp:sp>
    <dsp:sp modelId="{201E2CB4-6D64-45F4-93A6-70197D94230B}">
      <dsp:nvSpPr>
        <dsp:cNvPr id="0" name=""/>
        <dsp:cNvSpPr/>
      </dsp:nvSpPr>
      <dsp:spPr>
        <a:xfrm>
          <a:off x="3733800" y="2845315"/>
          <a:ext cx="3733799" cy="36470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TSMS Vessels also submit Objective evidence to OCMI per 136.210 and 137.202.</a:t>
          </a:r>
          <a:endParaRPr lang="en-US" sz="1100" kern="1200" dirty="0"/>
        </a:p>
      </dsp:txBody>
      <dsp:txXfrm>
        <a:off x="3733800" y="2845315"/>
        <a:ext cx="3733799" cy="364701"/>
      </dsp:txXfrm>
    </dsp:sp>
    <dsp:sp modelId="{7D9FE8C2-9899-45C0-81B5-C8960B7F1821}">
      <dsp:nvSpPr>
        <dsp:cNvPr id="0" name=""/>
        <dsp:cNvSpPr/>
      </dsp:nvSpPr>
      <dsp:spPr>
        <a:xfrm rot="10800000">
          <a:off x="0" y="1209344"/>
          <a:ext cx="7467600" cy="1219738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3 Months Before COI Inspection</a:t>
          </a:r>
          <a:endParaRPr lang="en-US" sz="1800" b="1" kern="1200" dirty="0"/>
        </a:p>
      </dsp:txBody>
      <dsp:txXfrm>
        <a:off x="0" y="1209344"/>
        <a:ext cx="7467600" cy="428128"/>
      </dsp:txXfrm>
    </dsp:sp>
    <dsp:sp modelId="{C703363B-BBEA-4FB4-B73E-5E3607F0F782}">
      <dsp:nvSpPr>
        <dsp:cNvPr id="0" name=""/>
        <dsp:cNvSpPr/>
      </dsp:nvSpPr>
      <dsp:spPr>
        <a:xfrm>
          <a:off x="0" y="1637473"/>
          <a:ext cx="7467600" cy="36470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Company schedules initial COI inspection with OCMI.</a:t>
          </a:r>
          <a:endParaRPr lang="en-US" sz="1100" kern="1200" dirty="0"/>
        </a:p>
      </dsp:txBody>
      <dsp:txXfrm>
        <a:off x="0" y="1637473"/>
        <a:ext cx="7467600" cy="364701"/>
      </dsp:txXfrm>
    </dsp:sp>
    <dsp:sp modelId="{868923DB-9CD8-4954-B10A-871AC2A5D93D}">
      <dsp:nvSpPr>
        <dsp:cNvPr id="0" name=""/>
        <dsp:cNvSpPr/>
      </dsp:nvSpPr>
      <dsp:spPr>
        <a:xfrm rot="10800000">
          <a:off x="0" y="1502"/>
          <a:ext cx="7467600" cy="1219738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6 Months Before COI Inspection (If utilizing TSMS)</a:t>
          </a:r>
          <a:endParaRPr lang="en-US" sz="1800" b="1" kern="1200" dirty="0"/>
        </a:p>
      </dsp:txBody>
      <dsp:txXfrm>
        <a:off x="0" y="1502"/>
        <a:ext cx="7467600" cy="428128"/>
      </dsp:txXfrm>
    </dsp:sp>
    <dsp:sp modelId="{86CC0D31-BC39-4DF6-9BF8-B6B3A0A2CF95}">
      <dsp:nvSpPr>
        <dsp:cNvPr id="0" name=""/>
        <dsp:cNvSpPr/>
      </dsp:nvSpPr>
      <dsp:spPr>
        <a:xfrm>
          <a:off x="812" y="439692"/>
          <a:ext cx="4950035" cy="34457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ahoma" pitchFamily="34" charset="0"/>
            </a:rPr>
            <a:t>If TSMS &amp; company complies w/requirements, TPO audits management &amp; vessel*.  TPO issues company TSMS Certificate.</a:t>
          </a:r>
          <a:endParaRPr lang="en-US" sz="1200" kern="1200" dirty="0"/>
        </a:p>
      </dsp:txBody>
      <dsp:txXfrm>
        <a:off x="812" y="439692"/>
        <a:ext cx="4950035" cy="344577"/>
      </dsp:txXfrm>
    </dsp:sp>
    <dsp:sp modelId="{2988ADC5-698B-4D8A-BE0D-4419CBE8CD33}">
      <dsp:nvSpPr>
        <dsp:cNvPr id="0" name=""/>
        <dsp:cNvSpPr/>
      </dsp:nvSpPr>
      <dsp:spPr>
        <a:xfrm>
          <a:off x="4950847" y="429630"/>
          <a:ext cx="2515939" cy="364701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ahoma" pitchFamily="34" charset="0"/>
            </a:rPr>
            <a:t>Company maintains list of vessels under TSMS Certificate.</a:t>
          </a:r>
          <a:endParaRPr lang="en-US" sz="1200" kern="1200" dirty="0"/>
        </a:p>
      </dsp:txBody>
      <dsp:txXfrm>
        <a:off x="4950847" y="429630"/>
        <a:ext cx="2515939" cy="364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13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774113"/>
            <a:ext cx="3013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B89FBFE-98AF-4C47-8DF5-DF5363FB8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13075" cy="461963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5BDF16C-EE3F-4CA2-80E4-D73290A4EC09}" type="datetimeFigureOut">
              <a:rPr lang="en-US"/>
              <a:pPr>
                <a:defRPr/>
              </a:pPr>
              <a:t>07/25/2016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2487" tIns="46244" rIns="92487" bIns="4624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3075" cy="461963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72525"/>
            <a:ext cx="3013075" cy="461963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353DEF4-2A10-4D70-AC31-A699B4EF0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8848B1-524A-4B5F-AF46-9E5E6961706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B5634E-687F-4130-9261-234E0C4887A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3CE8BC-F821-49D8-A87F-0D473953170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98191-0C15-425F-A90D-FC18CF2307D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228600" indent="-228600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0469E-55F1-4711-B460-1AB19D3715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ECC6C8-82D8-496B-A794-E25DA65D64E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7CD43E-A898-4DCD-93AF-2279DFD78FD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7A18C0-FA3B-423A-B2D6-CC6D1D0ADC7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5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90BC9D-0EFF-423A-B02D-C94B8FADB7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F96C7D-B441-4843-8ACF-A81A9A9971B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27A8E2-D7EC-4577-A333-E4B29ECB52D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FA1A12-44DE-46D1-AB42-90F3FEB45DA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518F7E-8570-4141-8010-A3E09751453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E79C40-5D9A-4876-AABB-04BD43E9794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8ECD87-7871-43B6-ABCE-902F66DD9C9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8F32C0-EE6D-4B4F-A9C8-A77188AFEAC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F32B55-FE93-481E-A35B-70EC94812AF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8676F1-FAB6-47A9-99E9-D9021D61CC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016F9D-0C96-4F7C-984E-FD2A19895ED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DC7661-04C9-4023-A439-FF88ED793F7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78628D-8A2C-462B-80BC-D21ABDEBE45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A27A26-F3AA-4690-9D43-8408BCE716A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CA520E-8423-48AC-B40C-A2F69ACD872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2F8914-9FD9-4668-8CC7-CC5FD2718BE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A2F73F-0493-443D-A0B0-D5A4964E866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567B48-ED97-41EA-AB7A-9E50157A648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EAC77-74A8-450A-A7A6-D9959E65C6A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1E53F6-6DC8-49D1-8B61-099EA1B3FF7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8103B-1393-4A45-8448-815168F151E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E49A54-5E91-4D37-8CBF-7D4692567A51}" type="slidenum">
              <a:rPr lang="en-US" smtClean="0"/>
              <a:pPr>
                <a:defRPr/>
              </a:pPr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8EFA72-CDE0-499D-83F3-DE770183D068}" type="slidenum">
              <a:rPr lang="en-US" smtClean="0"/>
              <a:pPr>
                <a:defRPr/>
              </a:pPr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591391-CCE8-435A-A26F-975C7F278BB9}" type="slidenum">
              <a:rPr lang="en-US" smtClean="0"/>
              <a:pPr>
                <a:defRPr/>
              </a:pPr>
              <a:t>32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FF8B1-29EF-4356-A174-B875DEC2E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391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73943-AC32-4EA7-B316-32B726515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A817F-DB14-4301-9979-9833742FB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5BC09-C339-4221-A67F-1C2450468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61DA7-568E-4832-A0E0-CDA22AA52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565DE-ECB5-4E28-8662-6C5FF6AFF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1B3D1-DD11-49FC-A7C1-8B34A61E7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610A3-27AE-4B63-8B7C-0E829BEAC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A42AE-D2A6-4D24-9F95-DE876ED05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4C4B-E494-4F6A-9983-017393606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C3F56-F4EB-4FAE-9DDA-42CB9E977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2286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B33C33-8232-4B12-915C-51B60730B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auto">
          <a:xfrm>
            <a:off x="457200" y="6324600"/>
            <a:ext cx="441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 sz="1000">
                <a:solidFill>
                  <a:srgbClr val="C0C0C0"/>
                </a:solidFill>
                <a:latin typeface="Copperplate Gothic Bol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Towing Vessel National Center of Expertise</a:t>
            </a:r>
            <a:endParaRPr lang="en-US" dirty="0"/>
          </a:p>
        </p:txBody>
      </p:sp>
      <p:pic>
        <p:nvPicPr>
          <p:cNvPr id="1031" name="Picture 7" descr="685px-U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62688" y="6172200"/>
            <a:ext cx="5953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8"/>
          <p:cNvSpPr>
            <a:spLocks noChangeShapeType="1"/>
          </p:cNvSpPr>
          <p:nvPr userDrawn="1"/>
        </p:nvSpPr>
        <p:spPr bwMode="auto">
          <a:xfrm>
            <a:off x="457200" y="6553200"/>
            <a:ext cx="58674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Line 9"/>
          <p:cNvSpPr>
            <a:spLocks noChangeShapeType="1"/>
          </p:cNvSpPr>
          <p:nvPr userDrawn="1"/>
        </p:nvSpPr>
        <p:spPr bwMode="auto">
          <a:xfrm>
            <a:off x="6705600" y="6553200"/>
            <a:ext cx="19812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 userDrawn="1"/>
        </p:nvSpPr>
        <p:spPr bwMode="auto">
          <a:xfrm>
            <a:off x="6781800" y="6407150"/>
            <a:ext cx="1752600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5000"/>
              </a:lnSpc>
              <a:defRPr/>
            </a:pPr>
            <a:r>
              <a:rPr lang="en-US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charset="0"/>
                <a:cs typeface="+mn-cs"/>
              </a:rPr>
              <a:t>U.S. Coast Guard</a:t>
            </a:r>
          </a:p>
        </p:txBody>
      </p:sp>
      <p:sp>
        <p:nvSpPr>
          <p:cNvPr id="26" name="Line 8"/>
          <p:cNvSpPr>
            <a:spLocks noChangeShapeType="1"/>
          </p:cNvSpPr>
          <p:nvPr userDrawn="1"/>
        </p:nvSpPr>
        <p:spPr bwMode="auto">
          <a:xfrm>
            <a:off x="914400" y="914400"/>
            <a:ext cx="77724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036" name="Picture 18" descr="https://upload.wikimedia.org/wikipedia/commons/thumb/a/ad/Flag_of_the_United_States_Department_of_Homeland_Security.svg/1280px-Flag_of_the_United_States_Department_of_Homeland_Security.svg.pn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003C69"/>
              </a:clrFrom>
              <a:clrTo>
                <a:srgbClr val="003C69">
                  <a:alpha val="0"/>
                </a:srgbClr>
              </a:clrTo>
            </a:clrChange>
          </a:blip>
          <a:srcRect l="28758" t="17117" r="28104" b="14407"/>
          <a:stretch>
            <a:fillRect/>
          </a:stretch>
        </p:blipFill>
        <p:spPr bwMode="auto">
          <a:xfrm>
            <a:off x="231775" y="200025"/>
            <a:ext cx="990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hyperlink" Target="http://cgls.uscg.mil/mailman/listinfo/coast-guard-towing-vessel-national-center-of-expertis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0" y="228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Subchapter M</a:t>
            </a: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1905000" y="5181600"/>
            <a:ext cx="723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Arial" charset="0"/>
              </a:rPr>
              <a:t>Towing Vessel National Center of Expertise</a:t>
            </a:r>
          </a:p>
        </p:txBody>
      </p:sp>
      <p:pic>
        <p:nvPicPr>
          <p:cNvPr id="2052" name="Picture 4" descr="http://www.irablock.com/Portfolio/Industry/i-jL9KsPD/0/L/92IBLOCK085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4191000" cy="279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2" descr="C:\Users\JMTwomey\AppData\Local\Microsoft\Windows\Temporary Internet Files\Content.Outlook\7HQ5M6KN\IMG_1289.jpg"/>
          <p:cNvPicPr>
            <a:picLocks noChangeAspect="1" noChangeArrowheads="1"/>
          </p:cNvPicPr>
          <p:nvPr/>
        </p:nvPicPr>
        <p:blipFill>
          <a:blip r:embed="rId4" cstate="print"/>
          <a:srcRect l="11267" t="12669" r="11267" b="15533"/>
          <a:stretch>
            <a:fillRect/>
          </a:stretch>
        </p:blipFill>
        <p:spPr bwMode="auto">
          <a:xfrm>
            <a:off x="4495800" y="1752600"/>
            <a:ext cx="4495800" cy="2779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\\STLMS-CNCEPCAPP\Users1\MJKelly\Home\Desktop\TVNCOE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648200"/>
            <a:ext cx="1676400" cy="1580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Definition and Applicability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Content Placeholder 7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/>
          <a:lstStyle/>
          <a:p>
            <a:pPr algn="just" eaLnBrk="1" hangingPunct="1"/>
            <a:r>
              <a:rPr lang="en-US" sz="2400" u="sng" smtClean="0">
                <a:latin typeface="Arial" charset="0"/>
                <a:cs typeface="Arial" charset="0"/>
              </a:rPr>
              <a:t>Towing Vessel</a:t>
            </a:r>
            <a:r>
              <a:rPr lang="en-US" sz="2400" smtClean="0">
                <a:latin typeface="Arial" charset="0"/>
                <a:cs typeface="Arial" charset="0"/>
              </a:rPr>
              <a:t> means a Commercial Vessel engaged in or intending to engage in the service of pulling, pushing or hauling alongside </a:t>
            </a:r>
            <a:endParaRPr lang="en-US" sz="80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400" smtClean="0">
                <a:latin typeface="Arial" charset="0"/>
                <a:cs typeface="Arial" charset="0"/>
              </a:rPr>
              <a:t>Applicable to all U.S. flag towing vessels except: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Assistance towing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Towing recreational vessels in limited areas or for salvage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Workboat operating exclusively within a worksite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Seagoing towing vessel subject to Subchapter I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Vessels inspected under other subchapters  that perform occasional towing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Public vessels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Propulsion units</a:t>
            </a:r>
          </a:p>
          <a:p>
            <a:pPr lvl="1" algn="just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Vessels &lt; 26 ft in length unless pushing, pulling, or hauling a barge that is carrying oil or hazardous material in bulk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530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Most existing towing vessels must continue to comply with 46 CFR subchapter C until July 20, 2018 unless a COI is issued earlier.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One exception...Watertight &amp; weathertight requirements detailed in 46 CFR 144.320 are effective July 20, 2016 </a:t>
            </a:r>
          </a:p>
          <a:p>
            <a:pPr eaLnBrk="1" hangingPunct="1"/>
            <a:endParaRPr lang="en-US" sz="8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Four-year phase in of COI requirements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25%, 50%, 75%, 100% 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If company only has 1 Towing Vessel, must have COI by July 20, 2020</a:t>
            </a:r>
          </a:p>
          <a:p>
            <a:pPr eaLnBrk="1" hangingPunct="1"/>
            <a:endParaRPr lang="en-US" sz="8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Two Deferred Equipment Requirements NLT 5 years after COI date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Pilothouse Alerter System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Towing Machinery</a:t>
            </a:r>
          </a:p>
          <a:p>
            <a:pPr eaLnBrk="1" hangingPunct="1"/>
            <a:endParaRPr lang="en-US" sz="8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New Towing Vessel must obtain a COI before it enters service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Keel laid or major conversion initiated on or after July 20, 2017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Compliance Dates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14400" y="1066800"/>
          <a:ext cx="7315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46 CFR Subchapter M Timeline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0" y="3048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Compliance Options 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457200" y="1676400"/>
            <a:ext cx="8001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>
                <a:latin typeface="Arial" charset="0"/>
              </a:rPr>
              <a:t>Towing Safety Mgmt System 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(TSMS) Option</a:t>
            </a:r>
          </a:p>
          <a:p>
            <a:pPr marL="342900" indent="-342900" algn="ctr">
              <a:buFont typeface="Arial" charset="0"/>
              <a:buChar char="•"/>
            </a:pPr>
            <a:endParaRPr lang="en-US">
              <a:solidFill>
                <a:srgbClr val="FFFF00"/>
              </a:solidFill>
              <a:latin typeface="Arial" charset="0"/>
            </a:endParaRPr>
          </a:p>
          <a:p>
            <a:pPr marL="342900" indent="-342900"/>
            <a:r>
              <a:rPr lang="en-US">
                <a:solidFill>
                  <a:srgbClr val="FFFF00"/>
                </a:solidFill>
                <a:latin typeface="Arial" charset="0"/>
              </a:rPr>
              <a:t>       </a:t>
            </a:r>
          </a:p>
          <a:p>
            <a:pPr marL="342900" indent="-342900"/>
            <a:r>
              <a:rPr lang="en-US">
                <a:solidFill>
                  <a:srgbClr val="FFFF00"/>
                </a:solidFill>
                <a:latin typeface="Arial" charset="0"/>
              </a:rPr>
              <a:t>              </a:t>
            </a:r>
          </a:p>
          <a:p>
            <a:pPr marL="342900" indent="-342900"/>
            <a:r>
              <a:rPr lang="en-US">
                <a:latin typeface="Arial" charset="0"/>
              </a:rPr>
              <a:t>                                         Coast Guard Option</a:t>
            </a:r>
          </a:p>
          <a:p>
            <a:pPr marL="342900" indent="-342900">
              <a:buFont typeface="Arial" charset="0"/>
              <a:buChar char="•"/>
            </a:pPr>
            <a:endParaRPr lang="en-US">
              <a:solidFill>
                <a:srgbClr val="FFFF00"/>
              </a:solidFill>
              <a:latin typeface="Arial" charset="0"/>
            </a:endParaRPr>
          </a:p>
          <a:p>
            <a:pPr marL="342900" indent="-342900"/>
            <a:endParaRPr lang="en-US">
              <a:solidFill>
                <a:srgbClr val="FFFF00"/>
              </a:solidFill>
              <a:latin typeface="Arial" charset="0"/>
            </a:endParaRPr>
          </a:p>
          <a:p>
            <a:pPr marL="342900" indent="-342900"/>
            <a:r>
              <a:rPr lang="en-US">
                <a:latin typeface="Arial" charset="0"/>
              </a:rPr>
              <a:t>Changing options requires new COI</a:t>
            </a:r>
          </a:p>
          <a:p>
            <a:pPr marL="342900" indent="-342900">
              <a:buFont typeface="Arial" charset="0"/>
              <a:buChar char="•"/>
            </a:pPr>
            <a:endParaRPr lang="en-US">
              <a:latin typeface="Arial" charset="0"/>
            </a:endParaRPr>
          </a:p>
          <a:p>
            <a:pPr marL="342900" indent="-342900"/>
            <a:r>
              <a:rPr lang="en-US">
                <a:latin typeface="Arial" charset="0"/>
              </a:rPr>
              <a:t>Specify Option on COI Application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5029200" y="990600"/>
          <a:ext cx="3352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9" name="Picture 10" descr="insignia on fabric.jpg"/>
          <p:cNvPicPr>
            <a:picLocks noChangeAspect="1"/>
          </p:cNvPicPr>
          <p:nvPr/>
        </p:nvPicPr>
        <p:blipFill>
          <a:blip r:embed="rId8" cstate="print"/>
          <a:srcRect l="5319" t="36000" r="4256" b="38000"/>
          <a:stretch>
            <a:fillRect/>
          </a:stretch>
        </p:blipFill>
        <p:spPr bwMode="auto">
          <a:xfrm>
            <a:off x="533400" y="3276600"/>
            <a:ext cx="32385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0" y="228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Benefits of a TSMS </a:t>
            </a: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>
                <a:latin typeface="Arial" charset="0"/>
              </a:rPr>
              <a:t>Flexibility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>
                <a:latin typeface="Arial" charset="0"/>
              </a:rPr>
              <a:t>Can be scaled for company size/type</a:t>
            </a:r>
          </a:p>
          <a:p>
            <a:pPr marL="342900" indent="-342900" algn="ctr">
              <a:buFont typeface="Arial" charset="0"/>
              <a:buChar char="•"/>
            </a:pPr>
            <a:endParaRPr lang="en-US">
              <a:latin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>
                <a:latin typeface="Arial" charset="0"/>
              </a:rPr>
              <a:t>Accountability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>
                <a:latin typeface="Arial" charset="0"/>
              </a:rPr>
              <a:t>Establishes responsibility</a:t>
            </a:r>
          </a:p>
          <a:p>
            <a:pPr marL="342900" indent="-342900">
              <a:buFont typeface="Arial" charset="0"/>
              <a:buChar char="•"/>
            </a:pPr>
            <a:endParaRPr lang="en-US">
              <a:latin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>
                <a:latin typeface="Arial" charset="0"/>
              </a:rPr>
              <a:t>Fosters Continuous Compliance</a:t>
            </a:r>
          </a:p>
          <a:p>
            <a:pPr marL="342900" indent="-342900">
              <a:buFont typeface="Arial" charset="0"/>
              <a:buChar char="•"/>
            </a:pPr>
            <a:endParaRPr lang="en-US">
              <a:latin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>
                <a:latin typeface="Arial" charset="0"/>
              </a:rPr>
              <a:t>Consistency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>
                <a:latin typeface="Arial" charset="0"/>
              </a:rPr>
              <a:t>Clear, well defined procedures and roles</a:t>
            </a:r>
          </a:p>
          <a:p>
            <a:pPr marL="342900" indent="-342900">
              <a:buFont typeface="Arial" charset="0"/>
              <a:buChar char="•"/>
            </a:pPr>
            <a:endParaRPr lang="en-US">
              <a:latin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>
                <a:latin typeface="Arial" charset="0"/>
              </a:rPr>
              <a:t>Documentation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5257800" y="2209800"/>
          <a:ext cx="36576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Towing Safety Mgmt System (TSMS)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Content Placeholder 3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006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Reviewed and audited by TPO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ISM compliant SMS and other equivalent SMS “existing systems”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Must contain required elements: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800" smtClean="0">
                <a:latin typeface="Arial" charset="0"/>
                <a:cs typeface="Arial" charset="0"/>
              </a:rPr>
              <a:t>Administration and management organization: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Management organization: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400" smtClean="0">
                <a:latin typeface="Arial" charset="0"/>
                <a:cs typeface="Arial" charset="0"/>
              </a:rPr>
              <a:t>Designated person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400" smtClean="0">
                <a:latin typeface="Arial" charset="0"/>
                <a:cs typeface="Arial" charset="0"/>
              </a:rPr>
              <a:t>Master’s authority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Audits: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400" smtClean="0">
                <a:latin typeface="Arial" charset="0"/>
                <a:cs typeface="Arial" charset="0"/>
              </a:rPr>
              <a:t>Procedures for conducting internal and external audits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400" smtClean="0">
                <a:latin typeface="Arial" charset="0"/>
                <a:cs typeface="Arial" charset="0"/>
              </a:rPr>
              <a:t>Procedures for identifying and correcting non-conformities.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800" smtClean="0">
                <a:latin typeface="Arial" charset="0"/>
                <a:cs typeface="Arial" charset="0"/>
              </a:rPr>
              <a:t>Personnel: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Employment procedures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Training of personnel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800" smtClean="0">
                <a:latin typeface="Arial" charset="0"/>
                <a:cs typeface="Arial" charset="0"/>
              </a:rPr>
              <a:t>Verification of vessel compliance: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Maintenance and survey</a:t>
            </a:r>
          </a:p>
          <a:p>
            <a:pPr lvl="2" eaLnBrk="1" hangingPunct="1"/>
            <a:r>
              <a:rPr lang="en-US" sz="1400" smtClean="0">
                <a:latin typeface="Arial" charset="0"/>
                <a:cs typeface="Arial" charset="0"/>
              </a:rPr>
              <a:t>Safety, environment, and security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1800" smtClean="0">
                <a:latin typeface="Arial" charset="0"/>
                <a:cs typeface="Arial" charset="0"/>
              </a:rPr>
              <a:t>Compliance with 46 CFR subchapter M</a:t>
            </a:r>
          </a:p>
          <a:p>
            <a:pPr eaLnBrk="1" hangingPunct="1">
              <a:buFont typeface="Wingdings" pitchFamily="2" charset="2"/>
              <a:buChar char="Ø"/>
            </a:pPr>
            <a:endParaRPr lang="en-US" smtClean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TSMS Survey Programs</a:t>
            </a:r>
          </a:p>
        </p:txBody>
      </p:sp>
      <p:sp>
        <p:nvSpPr>
          <p:cNvPr id="9219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eaLnBrk="1" hangingPunct="1"/>
            <a:r>
              <a:rPr lang="en-US" sz="2400" b="1" u="sng" smtClean="0">
                <a:latin typeface="Arial" charset="0"/>
                <a:cs typeface="Arial" charset="0"/>
              </a:rPr>
              <a:t>External Surveys </a:t>
            </a:r>
            <a:r>
              <a:rPr lang="en-US" sz="2400" smtClean="0">
                <a:latin typeface="Arial" charset="0"/>
                <a:cs typeface="Arial" charset="0"/>
              </a:rPr>
              <a:t>are conducted by TPO, which can be a Classification Society.  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b="1" u="sng" smtClean="0">
                <a:latin typeface="Arial" charset="0"/>
                <a:cs typeface="Arial" charset="0"/>
              </a:rPr>
              <a:t>Internal Surveys </a:t>
            </a:r>
            <a:r>
              <a:rPr lang="en-US" sz="2400" smtClean="0">
                <a:latin typeface="Arial" charset="0"/>
                <a:cs typeface="Arial" charset="0"/>
              </a:rPr>
              <a:t>are conducted by trained personnel with a direct affiliation to the vessel, owner or managing operator.  Internal Surveys, or examinations, can be completed in stages over time.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Mix of two (internal topsides, external drydocking, etc)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" y="3581400"/>
          <a:ext cx="8686800" cy="1828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67200"/>
                <a:gridCol w="4419600"/>
              </a:tblGrid>
              <a:tr h="21336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Company choice (Options) – pick one...or...more...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External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Survey Program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Internal  Survey Program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Annual external 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vessel survey  by a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TPO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Survey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is a single event within 3 months of the COI date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External </a:t>
                      </a:r>
                      <a:r>
                        <a:rPr lang="en-US" sz="16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drydock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exam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Annual internal vessel survey 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Survey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can be a continuous event  scheduled over time (up to 1 year 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Internal </a:t>
                      </a:r>
                      <a:r>
                        <a:rPr lang="en-US" sz="16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drydock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exams over time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55" name="TextBox 8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3600">
                <a:latin typeface="Arial" charset="0"/>
              </a:rPr>
              <a:t>TSMS Option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" y="1524000"/>
          <a:ext cx="8686800" cy="1584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67200"/>
                <a:gridCol w="4419600"/>
              </a:tblGrid>
              <a:tr h="38100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Required for all TSMS Options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Company (Management)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Vessel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External T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SMS audit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every 5 years by TPO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External mid-period  TSMS audit by TPO</a:t>
                      </a:r>
                    </a:p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Annual internal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management T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SMS audit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External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T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SMS audit every 5 years by TPO</a:t>
                      </a:r>
                    </a:p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CG inspection  for certification every 5 years</a:t>
                      </a:r>
                    </a:p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Credit dry dock(s) and ISE(s) *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69" name="TextBox 21"/>
          <p:cNvSpPr txBox="1">
            <a:spLocks noChangeArrowheads="1"/>
          </p:cNvSpPr>
          <p:nvPr/>
        </p:nvSpPr>
        <p:spPr bwMode="auto">
          <a:xfrm>
            <a:off x="228600" y="5562600"/>
            <a:ext cx="8686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514350"/>
            <a:r>
              <a:rPr lang="en-US" sz="2000" b="1">
                <a:latin typeface="Arial" charset="0"/>
              </a:rPr>
              <a:t>Note:  </a:t>
            </a:r>
            <a:r>
              <a:rPr lang="en-US" sz="2000">
                <a:latin typeface="Arial" charset="0"/>
              </a:rPr>
              <a:t>A CG accepted existing SMS or a fully compliant ISM SMS can be</a:t>
            </a:r>
          </a:p>
          <a:p>
            <a:pPr indent="-514350"/>
            <a:r>
              <a:rPr lang="en-US" sz="2000">
                <a:latin typeface="Arial" charset="0"/>
              </a:rPr>
              <a:t>            used to meet TSMS requirements 138.225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3200400"/>
            <a:ext cx="8686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en-US" sz="1400" dirty="0">
                <a:latin typeface="+mn-lt"/>
              </a:rPr>
              <a:t>*  Dry docks/ISEs under the internal survey program can be a continuous event scheduled over time 137.315(c)</a:t>
            </a:r>
          </a:p>
        </p:txBody>
      </p:sp>
      <p:sp>
        <p:nvSpPr>
          <p:cNvPr id="10271" name="TextBox 7"/>
          <p:cNvSpPr txBox="1">
            <a:spLocks noChangeArrowheads="1"/>
          </p:cNvSpPr>
          <p:nvPr/>
        </p:nvSpPr>
        <p:spPr bwMode="auto">
          <a:xfrm>
            <a:off x="0" y="9906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>
                <a:latin typeface="Arial" charset="0"/>
              </a:rPr>
              <a:t>Options within the Option</a:t>
            </a:r>
            <a:endParaRPr 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Third Party Organizations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Content Placeholder 5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530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Must be CG approved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TPO’s evaluate TSMS – Issue TSMS Certificates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Conducts Audits &amp; Surveys to demonstrate vessel compliance with Subchapter M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Classification Societies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Initial COI</a:t>
            </a: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762000" y="5791200"/>
            <a:ext cx="7772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CC"/>
                </a:solidFill>
                <a:latin typeface="+mn-lt"/>
              </a:rPr>
              <a:t>*Vessels external audit may be conducted 6 months after the COI if  the vessel has been  owned for less than 6 months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990600" y="1219200"/>
          <a:ext cx="7467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Inspections &amp; Surveys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219200"/>
          <a:ext cx="84582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58"/>
                <a:gridCol w="1066906"/>
                <a:gridCol w="2761336"/>
                <a:gridCol w="2819400"/>
              </a:tblGrid>
              <a:tr h="5447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Inspections &amp; Surveys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 Option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TSMS Internal Program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TSMS External Program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COI Inspection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COI issued by CG</a:t>
                      </a:r>
                    </a:p>
                    <a:p>
                      <a:pPr algn="ctr" hangingPunc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Survey - 137.202</a:t>
                      </a:r>
                    </a:p>
                    <a:p>
                      <a:pPr algn="ctr" hangingPunc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endParaRPr lang="en-US" sz="8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COI issued by CG</a:t>
                      </a:r>
                    </a:p>
                    <a:p>
                      <a:pPr algn="ctr" hangingPunc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Survey - 137.202</a:t>
                      </a:r>
                    </a:p>
                    <a:p>
                      <a:pPr algn="ctr" hangingPunct="0"/>
                      <a:endParaRPr lang="en-US" sz="18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 hangingPunct="0"/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821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Annual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Internal Survey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(may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be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over time)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137.210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External Survey by TPO w/in 3 months of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anniversary date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137.205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2" name="Rectangle 3"/>
          <p:cNvSpPr>
            <a:spLocks noChangeArrowheads="1"/>
          </p:cNvSpPr>
          <p:nvPr/>
        </p:nvSpPr>
        <p:spPr bwMode="auto">
          <a:xfrm>
            <a:off x="381000" y="3990975"/>
            <a:ext cx="85344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Notes :  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Internal Survey programs are conducted under the oversight of a TPO.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§ 138.115 TSMS Option - must obtain Towing Safety Management Certificate at least 6 months before COI.  (Compliance with ISM Code is compliant w/Sub M. TSMS-related requirements § 138.225)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 § 136.210 &amp; 137.202 TSMS – Provide Objective Evidence of compliance to OCMI - survey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CG Option Recordkeeping – May use any of the following options:  Management system, vessel ops manual, towing vessel record or logbook (§ 136.130(c))</a:t>
            </a:r>
          </a:p>
          <a:p>
            <a:pPr eaLnBrk="0" hangingPunct="0">
              <a:defRPr/>
            </a:pPr>
            <a:r>
              <a:rPr lang="en-US" sz="1600" dirty="0">
                <a:latin typeface="+mn-lt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TSMS Audit Requirements  </a:t>
            </a:r>
            <a:endParaRPr lang="en-US" dirty="0"/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295400"/>
          <a:ext cx="8077200" cy="2606598"/>
        </p:xfrm>
        <a:graphic>
          <a:graphicData uri="http://schemas.openxmlformats.org/drawingml/2006/table">
            <a:tbl>
              <a:tblPr/>
              <a:tblGrid>
                <a:gridCol w="2131484"/>
                <a:gridCol w="3028950"/>
                <a:gridCol w="2916766"/>
              </a:tblGrid>
              <a:tr h="412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TSMS Internal Program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TSMS External Program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Vessel  Audit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Before Initial COI* &amp; once in 5 by TPO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§ 138.315  </a:t>
                      </a: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Before Initial COI* &amp; once in 5 by TPO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§ 138.315  </a:t>
                      </a: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Management  Audit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Internal – Annually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§ 138.310 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By TPO 2 in 5</a:t>
                      </a: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Internal – Annually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§ 138.310 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By TPO 2 in 5</a:t>
                      </a: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2" name="Rectangle 3"/>
          <p:cNvSpPr>
            <a:spLocks noChangeArrowheads="1"/>
          </p:cNvSpPr>
          <p:nvPr/>
        </p:nvSpPr>
        <p:spPr bwMode="auto">
          <a:xfrm>
            <a:off x="609600" y="3962400"/>
            <a:ext cx="8305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>
              <a:defRPr/>
            </a:pPr>
            <a:r>
              <a:rPr lang="en-US" sz="1800" b="1" dirty="0">
                <a:latin typeface="+mn-lt"/>
              </a:rPr>
              <a:t>Notes:  </a:t>
            </a:r>
            <a:r>
              <a:rPr lang="en-US" sz="1800" dirty="0">
                <a:latin typeface="+mn-lt"/>
              </a:rPr>
              <a:t>* </a:t>
            </a:r>
            <a:r>
              <a:rPr lang="en-US" sz="1800" dirty="0" err="1">
                <a:latin typeface="+mn-lt"/>
              </a:rPr>
              <a:t>Vsls</a:t>
            </a:r>
            <a:r>
              <a:rPr lang="en-US" sz="1800" dirty="0">
                <a:latin typeface="+mn-lt"/>
              </a:rPr>
              <a:t> owned &lt;6 </a:t>
            </a:r>
            <a:r>
              <a:rPr lang="en-US" sz="1800" dirty="0" err="1">
                <a:latin typeface="+mn-lt"/>
              </a:rPr>
              <a:t>mos</a:t>
            </a:r>
            <a:r>
              <a:rPr lang="en-US" sz="1800" dirty="0">
                <a:latin typeface="+mn-lt"/>
              </a:rPr>
              <a:t> prior to COI may have external </a:t>
            </a:r>
            <a:r>
              <a:rPr lang="en-US" sz="1800" dirty="0" err="1">
                <a:latin typeface="+mn-lt"/>
              </a:rPr>
              <a:t>vsl</a:t>
            </a:r>
            <a:r>
              <a:rPr lang="en-US" sz="1800" dirty="0">
                <a:latin typeface="+mn-lt"/>
              </a:rPr>
              <a:t> audit up to 6 </a:t>
            </a:r>
            <a:r>
              <a:rPr lang="en-US" sz="1800" dirty="0" err="1">
                <a:latin typeface="+mn-lt"/>
              </a:rPr>
              <a:t>mos</a:t>
            </a:r>
            <a:r>
              <a:rPr lang="en-US" sz="1800" dirty="0">
                <a:latin typeface="+mn-lt"/>
              </a:rPr>
              <a:t> after    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§ 138.310 Internal mgmt audits annually, within 3 </a:t>
            </a:r>
            <a:r>
              <a:rPr lang="en-US" sz="1800" dirty="0" err="1">
                <a:latin typeface="+mn-lt"/>
              </a:rPr>
              <a:t>mos</a:t>
            </a:r>
            <a:r>
              <a:rPr lang="en-US" sz="1800" dirty="0">
                <a:latin typeface="+mn-lt"/>
              </a:rPr>
              <a:t> of TSMC anniversary date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/>
              <a:t> § </a:t>
            </a:r>
            <a:r>
              <a:rPr lang="en-US" sz="1800" dirty="0">
                <a:latin typeface="+mn-lt"/>
              </a:rPr>
              <a:t>138.505 (a) External Management audits submitted to TV NCOE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§ 138.505 (b) External Vessel audit reports submitted to OCMI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External/internal audit results kept 5 yrs &amp; avail to CG/Surveyor on request.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Audits of TPOs are submitted to the Towing Vessel NCOE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§ 138.500(a)  TV must notify the OCMI 72 hrs prior to external audit.</a:t>
            </a:r>
            <a:endParaRPr lang="en-US" sz="1800" u="sng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Drydock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/ISE Requirements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24000"/>
          <a:ext cx="8382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  <a:gridCol w="1676400"/>
                <a:gridCol w="1676400"/>
              </a:tblGrid>
              <a:tr h="62752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 or TSMS w/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Loadline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 or TSMS w/Class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 Option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TSMS Internal Program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TSMS External Program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2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By Class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137.320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By Class 137.322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By CG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137.302</a:t>
                      </a:r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Internal Survey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137.315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By TPO 137.310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384" name="Rectangle 2"/>
          <p:cNvSpPr>
            <a:spLocks noChangeArrowheads="1"/>
          </p:cNvSpPr>
          <p:nvPr/>
        </p:nvSpPr>
        <p:spPr bwMode="auto">
          <a:xfrm>
            <a:off x="0" y="90488"/>
            <a:ext cx="2238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200"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4363" name="Rectangle 3"/>
          <p:cNvSpPr>
            <a:spLocks noChangeArrowheads="1"/>
          </p:cNvSpPr>
          <p:nvPr/>
        </p:nvSpPr>
        <p:spPr bwMode="auto">
          <a:xfrm>
            <a:off x="457200" y="3124200"/>
            <a:ext cx="8001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>
              <a:defRPr/>
            </a:pPr>
            <a:r>
              <a:rPr lang="en-US" sz="1800" b="1" dirty="0">
                <a:latin typeface="+mn-lt"/>
              </a:rPr>
              <a:t>Notes:  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Per § 137.315  (b) and (d), For internal survey programs, owner must notify OCMI and also the TPO responsible for auditing the TSMS prior to </a:t>
            </a:r>
            <a:r>
              <a:rPr lang="en-US" sz="1800" dirty="0" err="1">
                <a:latin typeface="+mn-lt"/>
              </a:rPr>
              <a:t>drydocking</a:t>
            </a:r>
            <a:r>
              <a:rPr lang="en-US" sz="1800" dirty="0">
                <a:latin typeface="+mn-lt"/>
              </a:rPr>
              <a:t>/ISE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Per § 137.335, a Towing Vessel may be are eligible for UWILD</a:t>
            </a:r>
          </a:p>
          <a:p>
            <a:pPr hangingPunct="0"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 Per § 137.325 (d) OCMI must be notified when the condition of the vessel may create an unsafe condition.   (e)  Cognizant OCMI may require owner to provide for the attendance of a TPO surveyor/auditor  to assist with verifying the vessel's compliance .</a:t>
            </a:r>
          </a:p>
          <a:p>
            <a:pPr hangingPunct="0">
              <a:defRPr/>
            </a:pP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Scopes of Surveys &amp; Inspections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3048000"/>
          </a:xfrm>
        </p:spPr>
        <p:txBody>
          <a:bodyPr/>
          <a:lstStyle/>
          <a:p>
            <a:pPr marL="565150" indent="-565150" eaLnBrk="1" hangingPunct="1"/>
            <a:r>
              <a:rPr lang="en-US" sz="2400" smtClean="0">
                <a:latin typeface="Arial" charset="0"/>
                <a:cs typeface="Arial" charset="0"/>
              </a:rPr>
              <a:t>Must comply w/ Subchapter M regardless of option</a:t>
            </a:r>
          </a:p>
          <a:p>
            <a:pPr marL="565150" indent="-565150" eaLnBrk="1" hangingPunct="1"/>
            <a:r>
              <a:rPr lang="en-US" sz="2400" smtClean="0">
                <a:latin typeface="Arial" charset="0"/>
                <a:cs typeface="Arial" charset="0"/>
              </a:rPr>
              <a:t>46 CFR Part 137 - Scopes and conduct of surveys</a:t>
            </a:r>
          </a:p>
          <a:p>
            <a:pPr marL="565150" indent="-565150" eaLnBrk="1" hangingPunct="1"/>
            <a:r>
              <a:rPr lang="en-US" sz="2400" smtClean="0">
                <a:latin typeface="Arial" charset="0"/>
                <a:cs typeface="Arial" charset="0"/>
              </a:rPr>
              <a:t>Inspections and surveys closely resemble one another</a:t>
            </a:r>
          </a:p>
          <a:p>
            <a:pPr marL="565150" indent="-565150" eaLnBrk="1" hangingPunct="1"/>
            <a:r>
              <a:rPr lang="en-US" sz="2400" smtClean="0">
                <a:latin typeface="Arial" charset="0"/>
                <a:cs typeface="Arial" charset="0"/>
              </a:rPr>
              <a:t>CG attendance when desired and available on TSMS vessels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0" y="228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Operations</a:t>
            </a:r>
            <a:r>
              <a:rPr lang="en-US" sz="360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828800" y="1066800"/>
            <a:ext cx="71628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Personnel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Safety Orientation, Emergency Duties, Fall Overboard Prevention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Health and Safety Plan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140.500 Delayed Implementation until July 22, 2019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Reports and Logs</a:t>
            </a:r>
            <a:br>
              <a:rPr lang="en-US">
                <a:latin typeface="Arial" charset="0"/>
              </a:rPr>
            </a:b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Operational Safety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Stability, Openings, Tests &amp; Exams, Navigation Safety &amp; Equip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Prevention of Oil &amp; Garbage Pollution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Vessel Security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Towing Gear and Safety</a:t>
            </a:r>
          </a:p>
          <a:p>
            <a:pPr lvl="1">
              <a:buFont typeface="Arial" charset="0"/>
              <a:buChar char="•"/>
            </a:pPr>
            <a:endParaRPr lang="en-US" sz="1200">
              <a:solidFill>
                <a:srgbClr val="FFFF00"/>
              </a:solidFill>
            </a:endParaRPr>
          </a:p>
          <a:p>
            <a:pPr>
              <a:buFont typeface="Arial" charset="0"/>
              <a:buChar char="•"/>
            </a:pPr>
            <a:endParaRPr lang="en-US" sz="800">
              <a:solidFill>
                <a:srgbClr val="FFFF00"/>
              </a:solidFill>
            </a:endParaRPr>
          </a:p>
        </p:txBody>
      </p:sp>
      <p:pic>
        <p:nvPicPr>
          <p:cNvPr id="16390" name="Picture 5" descr="logbo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600" y="2590800"/>
            <a:ext cx="1620252" cy="12192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6391" name="Picture 7" descr="Securit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648200"/>
            <a:ext cx="157843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Lifesaving (General)</a:t>
            </a:r>
            <a:r>
              <a:rPr lang="en-US" sz="360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57200" y="1066800"/>
            <a:ext cx="86868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Subpart A – General</a:t>
            </a:r>
          </a:p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Applicability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r>
              <a:rPr lang="en-US">
                <a:latin typeface="Arial" charset="0"/>
              </a:rPr>
              <a:t>Subpart B - General requirements for towing vessels</a:t>
            </a:r>
          </a:p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Lifesaving equipment CG approved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Alternative arrangements or equipment allowed</a:t>
            </a: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Requires CG approval (TPO may approve alternatives for lifejackets, immersion suits and lifebuoys)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Equipment maintained, tested and ready for use at all times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Crew trained on location, operation and use of lifesaving equipment</a:t>
            </a:r>
          </a:p>
        </p:txBody>
      </p:sp>
      <p:pic>
        <p:nvPicPr>
          <p:cNvPr id="6" name="Picture 9" descr="244-2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876800"/>
            <a:ext cx="2191265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04800" y="10668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Subpart C - Lifesaving requirements for towing vessels</a:t>
            </a:r>
          </a:p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Survival craft: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 Carriage based on:</a:t>
            </a:r>
          </a:p>
          <a:p>
            <a:pPr lvl="3">
              <a:buFont typeface="Arial" charset="0"/>
              <a:buChar char="•"/>
            </a:pPr>
            <a:r>
              <a:rPr lang="en-US" sz="1800">
                <a:latin typeface="Arial" charset="0"/>
              </a:rPr>
              <a:t> Area of operation</a:t>
            </a:r>
          </a:p>
          <a:p>
            <a:pPr lvl="3">
              <a:buFont typeface="Arial" charset="0"/>
              <a:buChar char="•"/>
            </a:pPr>
            <a:r>
              <a:rPr lang="en-US" sz="1800">
                <a:latin typeface="Arial" charset="0"/>
              </a:rPr>
              <a:t> Warm/cold water operation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  Stowage, marking, equipment requirements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  Certain vessels may use a skiff as a substitute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At least one appropriately-sized lifejacket w/attachments for each person onboard; more for vessels with berthing.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 At least one appropriately-sized immersion suit with attachments for each person onboard if the vessel operates in certain regions 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1 to 4 lifebuoys with attachments based on the vessel length</a:t>
            </a:r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Lifesaving </a:t>
            </a:r>
          </a:p>
        </p:txBody>
      </p:sp>
      <p:pic>
        <p:nvPicPr>
          <p:cNvPr id="4" name="Picture 3" descr="011"/>
          <p:cNvPicPr>
            <a:picLocks noChangeAspect="1" noChangeArrowheads="1"/>
          </p:cNvPicPr>
          <p:nvPr/>
        </p:nvPicPr>
        <p:blipFill>
          <a:blip r:embed="rId3" cstate="print"/>
          <a:srcRect l="2411" t="7477" b="2803"/>
          <a:stretch>
            <a:fillRect/>
          </a:stretch>
        </p:blipFill>
        <p:spPr bwMode="auto">
          <a:xfrm>
            <a:off x="6096000" y="1447800"/>
            <a:ext cx="2826239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>
                <a:latin typeface="Arial" charset="0"/>
              </a:rPr>
              <a:t>Subpart C Cont. - Lifesaving requirements for towing vessels</a:t>
            </a:r>
          </a:p>
          <a:p>
            <a:pPr lvl="1"/>
            <a:endParaRPr lang="en-US">
              <a:latin typeface="Arial" charset="0"/>
            </a:endParaRP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Visual distress signals (day and night)</a:t>
            </a: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Category 1 (float-free, automatically activated), 406 Mhz EPIRB based on area of operation</a:t>
            </a: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Line throwing appliance with additional equipment for vessels operating in oceans and coastwise service.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Lifesaving</a:t>
            </a:r>
            <a:r>
              <a:rPr lang="en-US" sz="360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pic>
        <p:nvPicPr>
          <p:cNvPr id="4" name="Picture 2" descr="C:\Users\WGPerkins\Desktop\TVNCOE Training PICS 26JUL10\Life Saving pics\py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114800"/>
            <a:ext cx="2133600" cy="18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\\STLMS-CNCEPCAPP\Users1\MJKelly\Home\Desktop\How-EPIRBs-wo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038600"/>
            <a:ext cx="3362102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2" descr="\\STLMS-CNCEPCAPP\Users1\MJKelly\Home\My Pictures\pains-wessex-speed-line-thrower-250-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34290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Fire Protection 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33400" y="1143000"/>
            <a:ext cx="81534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Subpart A – General</a:t>
            </a:r>
          </a:p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Applicability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r>
              <a:rPr lang="en-US">
                <a:latin typeface="Arial" charset="0"/>
              </a:rPr>
              <a:t>Subpart B - General requirements for towing vessels</a:t>
            </a:r>
          </a:p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Fire fighting equipment/systems CG approved</a:t>
            </a: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Alternative arrangements or equipment allowed</a:t>
            </a: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Requires CG approval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Vessel maintained and operated to minimize fire hazards</a:t>
            </a: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Flammable/combustible products properly stowage</a:t>
            </a: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Firefighter’s outfits with SCBAs</a:t>
            </a:r>
          </a:p>
          <a:p>
            <a:pPr lvl="1">
              <a:buFont typeface="Arial" charset="0"/>
              <a:buChar char="•"/>
            </a:pPr>
            <a:r>
              <a:rPr lang="en-US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Vessels =&gt; 79 ft, oceans or coastwise routes, w/out fixed system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At least one (1) fire axe</a:t>
            </a:r>
          </a:p>
        </p:txBody>
      </p:sp>
      <p:pic>
        <p:nvPicPr>
          <p:cNvPr id="6" name="Picture 2" descr="\\STLMS-CNCEPCAPP\Users1\MJKelly\Home\Desktop\2679.jpg"/>
          <p:cNvPicPr>
            <a:picLocks noChangeAspect="1" noChangeArrowheads="1"/>
          </p:cNvPicPr>
          <p:nvPr/>
        </p:nvPicPr>
        <p:blipFill>
          <a:blip r:embed="rId3" cstate="print"/>
          <a:srcRect l="8817" t="3226" r="3008" b="6452"/>
          <a:stretch>
            <a:fillRect/>
          </a:stretch>
        </p:blipFill>
        <p:spPr bwMode="auto">
          <a:xfrm>
            <a:off x="4267200" y="5334000"/>
            <a:ext cx="1382486" cy="967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Fire Protection 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0" y="914400"/>
            <a:ext cx="69342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Subpart B </a:t>
            </a:r>
            <a:r>
              <a:rPr lang="en-US" dirty="0">
                <a:latin typeface="Arial" pitchFamily="34" charset="0"/>
                <a:cs typeface="Arial" pitchFamily="34" charset="0"/>
              </a:rPr>
              <a:t>Cont. - </a:t>
            </a:r>
            <a:r>
              <a:rPr lang="en-US" dirty="0">
                <a:latin typeface="Arial" pitchFamily="34" charset="0"/>
                <a:cs typeface="Arial" pitchFamily="34" charset="0"/>
              </a:rPr>
              <a:t>General requirements for towing vessels</a:t>
            </a:r>
          </a:p>
          <a:p>
            <a:pPr>
              <a:buFont typeface="Arial" pitchFamily="34" charset="0"/>
              <a:buChar char="•"/>
              <a:defRPr/>
            </a:pP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  Minimum number of hand-portable fire extinguishers based on vessel length or gross tonnage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  Extinguishers, extinguishing systems and fire detection systems inspected/tested at least once every 12 months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800" dirty="0">
              <a:latin typeface="+mn-lt"/>
            </a:endParaRPr>
          </a:p>
          <a:p>
            <a:pPr lvl="1">
              <a:defRPr/>
            </a:pPr>
            <a:endParaRPr lang="en-US" dirty="0">
              <a:latin typeface="+mn-lt"/>
            </a:endParaRPr>
          </a:p>
        </p:txBody>
      </p:sp>
      <p:pic>
        <p:nvPicPr>
          <p:cNvPr id="6" name="Picture 2" descr="\\STLMS-CNCEPCAPP\Public\PHOTOS\Towboat Pictures\DSC00379.JPG"/>
          <p:cNvPicPr>
            <a:picLocks noChangeAspect="1" noChangeArrowheads="1"/>
          </p:cNvPicPr>
          <p:nvPr/>
        </p:nvPicPr>
        <p:blipFill>
          <a:blip r:embed="rId3" cstate="print"/>
          <a:srcRect l="41596" t="6926" r="32237" b="8571"/>
          <a:stretch>
            <a:fillRect/>
          </a:stretch>
        </p:blipFill>
        <p:spPr bwMode="auto">
          <a:xfrm>
            <a:off x="533400" y="1143000"/>
            <a:ext cx="1258433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962400"/>
            <a:ext cx="533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 lvl="1">
              <a:buFont typeface="Arial" pitchFamily="34" charset="0"/>
              <a:buChar char="•"/>
              <a:defRPr/>
            </a:pPr>
            <a:endParaRPr lang="en-US" sz="800" dirty="0"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Monthly </a:t>
            </a:r>
            <a:r>
              <a:rPr lang="en-US" dirty="0">
                <a:latin typeface="Arial" pitchFamily="34" charset="0"/>
                <a:cs typeface="Arial" pitchFamily="34" charset="0"/>
              </a:rPr>
              <a:t>crew fire-fighting drills and instruction</a:t>
            </a:r>
          </a:p>
          <a:p>
            <a:pPr>
              <a:buFont typeface="Arial" pitchFamily="34" charset="0"/>
              <a:buChar char="•"/>
              <a:defRPr/>
            </a:pP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 New crewmember safety orientation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\\STLMS-CNCEPCAPP\Users1\MJKelly\Home\Desktop\boundary%20cooling%20i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114800"/>
            <a:ext cx="3044637" cy="2031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0" y="1524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Fire Protection </a:t>
            </a: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914400"/>
            <a:ext cx="89916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Subpart C – </a:t>
            </a:r>
            <a:r>
              <a:rPr lang="en-US" dirty="0">
                <a:latin typeface="Arial" pitchFamily="34" charset="0"/>
                <a:cs typeface="Arial" pitchFamily="34" charset="0"/>
              </a:rPr>
              <a:t>Additional fire-extinguishing                                </a:t>
            </a:r>
          </a:p>
          <a:p>
            <a:pPr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                   equipment requirements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F:\Hunter Marine 09JUL10\DSC011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19800" y="1447800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\\Tcy-file-m-001\users2\JDMyers\Home\TOW Vessels\Pics\IMG00059-20100819-1523.jpg"/>
          <p:cNvPicPr>
            <a:picLocks noChangeAspect="1" noChangeArrowheads="1"/>
          </p:cNvPicPr>
          <p:nvPr/>
        </p:nvPicPr>
        <p:blipFill>
          <a:blip r:embed="rId4" cstate="print"/>
          <a:srcRect l="10875" r="5749" b="12121"/>
          <a:stretch>
            <a:fillRect/>
          </a:stretch>
        </p:blipFill>
        <p:spPr bwMode="auto">
          <a:xfrm>
            <a:off x="7239000" y="4267200"/>
            <a:ext cx="1524000" cy="1921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\\STLMS-CNCEPCAPP\Users1\MJKelly\Home\Desktop\FirePum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895600"/>
            <a:ext cx="2480930" cy="163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800" y="4419600"/>
            <a:ext cx="70104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Fire </a:t>
            </a:r>
            <a:r>
              <a:rPr lang="en-US">
                <a:latin typeface="Arial" pitchFamily="34" charset="0"/>
                <a:cs typeface="Arial" pitchFamily="34" charset="0"/>
              </a:rPr>
              <a:t>detection </a:t>
            </a:r>
            <a:r>
              <a:rPr lang="en-US">
                <a:latin typeface="Arial" pitchFamily="34" charset="0"/>
                <a:cs typeface="Arial" pitchFamily="34" charset="0"/>
              </a:rPr>
              <a:t>system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Smoke detection in lounges and berthing spaces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Heat-detection in galley on new towing </a:t>
            </a:r>
            <a:r>
              <a:rPr lang="en-US" dirty="0">
                <a:latin typeface="Arial" pitchFamily="34" charset="0"/>
                <a:cs typeface="Arial" pitchFamily="34" charset="0"/>
              </a:rPr>
              <a:t>vessels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1828800"/>
            <a:ext cx="57912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Semi-portable or/and fixed fire- extinguishing systems on certain vessels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43200" y="3048000"/>
            <a:ext cx="56388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defRPr/>
            </a:pPr>
            <a:endParaRPr lang="en-US" sz="1000" dirty="0">
              <a:solidFill>
                <a:srgbClr val="FFFF00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Self-priming </a:t>
            </a:r>
            <a:r>
              <a:rPr lang="en-US" dirty="0">
                <a:latin typeface="Arial" pitchFamily="34" charset="0"/>
                <a:cs typeface="Arial" pitchFamily="34" charset="0"/>
              </a:rPr>
              <a:t>fire pump, either: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Fixed pump, fire main, hoses and nozzles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Portable pump hoses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nozzles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0" y="228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       Machinery &amp; Electrical – Existing Vsls 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38200" y="1219200"/>
            <a:ext cx="7543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Acceptance of classed vessels</a:t>
            </a:r>
            <a:br>
              <a:rPr lang="en-US">
                <a:latin typeface="Arial" charset="0"/>
              </a:rPr>
            </a:b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Control, Alarms, General Alarms and Monitoring – 	periodic readiness testing of alarms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Fuel System &amp; Shutoffs-similar to existing 	Subchapter C requirements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Bilge Pumps &amp; Dewatering-installed or portable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Pressure Vessels-working gauge and relief valve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Electrical Systems &amp; Lighting – proper insulation and 	enclosures, marking of circuit breakers 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Deferred (Pilothouse Alerter &amp; Towing Machinery)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1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Towing Vessel National Center of Expertise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0" y="228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   Machinery &amp; Electrical – New Vsls 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762000" y="1295400"/>
            <a:ext cx="75438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Acceptance of ABYC standards and Class Society 	Rules</a:t>
            </a:r>
            <a:br>
              <a:rPr lang="en-US">
                <a:latin typeface="Arial" charset="0"/>
              </a:rPr>
            </a:b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ABS Rules &lt; 90 meters required for many 	engineering systems, including pumps, piping, 	valves, fittings and pressure vessels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Electrical – prescriptive requirements if not classed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New vsls must comply with pilothouse alerter 	and 	readiness/testing requirements 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Propulsion &amp; Steering - For vsls that move tank 	barges carrying oil or hazardous materials in 	bulk, some redundancies required</a:t>
            </a:r>
          </a:p>
          <a:p>
            <a:pPr lvl="1">
              <a:buFont typeface="Arial" charset="0"/>
              <a:buChar char="•"/>
            </a:pPr>
            <a:endParaRPr lang="en-US" sz="20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3048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Arial" charset="0"/>
              </a:rPr>
              <a:t>Construction &amp; Arrangement 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 typeface="Arial" charset="0"/>
              <a:buChar char="•"/>
            </a:pPr>
            <a:endParaRPr lang="en-US" sz="1800">
              <a:solidFill>
                <a:srgbClr val="FFFF00"/>
              </a:solidFill>
              <a:latin typeface="Arial" charset="0"/>
            </a:endParaRPr>
          </a:p>
          <a:p>
            <a:pPr marL="800100" lvl="1" indent="-342900"/>
            <a:endParaRPr 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62000" y="1143000"/>
            <a:ext cx="75438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General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Arial" charset="0"/>
              </a:rPr>
              <a:t> Class, Loadline, Design Standards</a:t>
            </a:r>
            <a:r>
              <a:rPr lang="en-US">
                <a:latin typeface="Arial" charset="0"/>
              </a:rPr>
              <a:t/>
            </a:r>
            <a:br>
              <a:rPr lang="en-US">
                <a:latin typeface="Arial" charset="0"/>
              </a:rPr>
            </a:b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Structure </a:t>
            </a:r>
            <a:br>
              <a:rPr lang="en-US">
                <a:latin typeface="Arial" charset="0"/>
              </a:rPr>
            </a:b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Stability &amp; Watertight Integrity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Fire Protection</a:t>
            </a:r>
          </a:p>
          <a:p>
            <a:pPr lvl="1"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Emergency Escape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Ventilation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Crew Spaces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Rails and Guards</a:t>
            </a:r>
          </a:p>
          <a:p>
            <a:pPr>
              <a:buFont typeface="Arial" charset="0"/>
              <a:buChar char="•"/>
            </a:pPr>
            <a:endParaRPr lang="en-US" sz="80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US">
                <a:latin typeface="Arial" charset="0"/>
              </a:rPr>
              <a:t> Visibility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cs typeface="Arial" charset="0"/>
              </a:rPr>
              <a:t>       </a:t>
            </a:r>
            <a:r>
              <a:rPr lang="en-US" sz="2800" smtClean="0">
                <a:latin typeface="Arial" charset="0"/>
                <a:cs typeface="Arial" charset="0"/>
              </a:rPr>
              <a:t>Appeals, Equivalents&amp; Special Consideration</a:t>
            </a:r>
          </a:p>
        </p:txBody>
      </p:sp>
      <p:sp>
        <p:nvSpPr>
          <p:cNvPr id="27651" name="Content Placeholder 5"/>
          <p:cNvSpPr>
            <a:spLocks noGrp="1"/>
          </p:cNvSpPr>
          <p:nvPr>
            <p:ph idx="1"/>
          </p:nvPr>
        </p:nvSpPr>
        <p:spPr>
          <a:xfrm>
            <a:off x="838200" y="1143000"/>
            <a:ext cx="7620000" cy="49530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Appeals (1.03-55)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Survey – OCMI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Audit – District Commander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TVNCOE – COMDT (CG-CVC)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OCMI or District Decision – OCMI, District, Commandant</a:t>
            </a:r>
          </a:p>
          <a:p>
            <a:pPr eaLnBrk="1" hangingPunct="1"/>
            <a:endParaRPr lang="en-US" sz="8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Equivalents (136.115)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Arrangement, fitting, applicance, apparatus, equipment, calculation, information or test – Request via OCMI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Compliance with SOLAS provisions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Alternative Compliance arrangements documented in TSMS</a:t>
            </a:r>
            <a:r>
              <a:rPr lang="en-US" sz="2400" smtClean="0">
                <a:latin typeface="Arial" charset="0"/>
                <a:cs typeface="Arial" charset="0"/>
              </a:rPr>
              <a:t/>
            </a:r>
            <a:br>
              <a:rPr lang="en-US" sz="2400" smtClean="0">
                <a:latin typeface="Arial" charset="0"/>
                <a:cs typeface="Arial" charset="0"/>
              </a:rPr>
            </a:br>
            <a:endParaRPr lang="en-US" sz="8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Special Consideration (136.120) - OCMI</a:t>
            </a:r>
          </a:p>
          <a:p>
            <a:pPr eaLnBrk="1" hangingPunct="1"/>
            <a:endParaRPr lang="en-US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Marine Safety Center Design Review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latin typeface="Arial" charset="0"/>
                <a:cs typeface="Arial" charset="0"/>
              </a:rPr>
              <a:t>Marine Safety Center (MSC) Review for New and Existing Vessels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Equivalents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Alternate design or operational considerations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Deviations from structural design standards</a:t>
            </a:r>
          </a:p>
          <a:p>
            <a:pPr lvl="1">
              <a:buFont typeface="Arial" charset="0"/>
              <a:buChar char="•"/>
            </a:pPr>
            <a:endParaRPr lang="en-US" sz="2000" smtClean="0">
              <a:latin typeface="Arial" charset="0"/>
              <a:cs typeface="Arial" charset="0"/>
            </a:endParaRPr>
          </a:p>
          <a:p>
            <a:r>
              <a:rPr lang="en-US" sz="2000" smtClean="0">
                <a:latin typeface="Arial" charset="0"/>
                <a:cs typeface="Arial" charset="0"/>
              </a:rPr>
              <a:t>Design Verification for New Vessels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Registered Professional Engineer (P.E.)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Authorized Classification Society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Coast Guard option</a:t>
            </a:r>
          </a:p>
          <a:p>
            <a:endParaRPr lang="en-US" sz="2000" smtClean="0">
              <a:latin typeface="Arial" charset="0"/>
              <a:cs typeface="Arial" charset="0"/>
            </a:endParaRPr>
          </a:p>
          <a:p>
            <a:r>
              <a:rPr lang="en-US" sz="2000" smtClean="0">
                <a:latin typeface="Arial" charset="0"/>
                <a:cs typeface="Arial" charset="0"/>
              </a:rPr>
              <a:t>All major conversion determinations	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MSC Requirements</a:t>
            </a:r>
            <a:r>
              <a:rPr lang="en-US" smtClean="0"/>
              <a:t> for Submissions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143000"/>
          <a:ext cx="8153400" cy="5144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038350"/>
                <a:gridCol w="2038350"/>
              </a:tblGrid>
              <a:tr h="28342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Authority</a:t>
                      </a:r>
                      <a:endParaRPr lang="en-US" sz="105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Cite</a:t>
                      </a:r>
                      <a:endParaRPr lang="en-US" sz="105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Description</a:t>
                      </a:r>
                      <a:endParaRPr lang="en-US" sz="105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Required Content</a:t>
                      </a:r>
                      <a:endParaRPr lang="en-US" sz="105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94156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Equivalents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 CFR 136.115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Alternative solutions to requirements or standards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 Comparison analysis which clearly reflects the current standard and the suggested alternative including technical specifications.  The analysis must demonstrate that the proposed alternative provides a level of safety equivalent to that intended by regulation.  </a:t>
                      </a:r>
                    </a:p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 Engineering analysis which includes risk-based and/or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performance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methodologies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justify the equivalency.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91193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Alternate Design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Operational Consideration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 CFR 143.210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Machinery or electrical systems of a novel design, unusual form, or special material (i.e., LNG-as-fuel, Li-ion battery propulsion, etc.)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 Systematic analysis, based on engineering principles, that the machinery or electrical system provides an equivalent level of safety as would be provided by meeting the existing rule/regulation.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7942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Deviations from Structural Design Standards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845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 CFR 144.205(d)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Any use of a design standard not included in the regulation or incorporated by reference.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 Vessel design details.</a:t>
                      </a:r>
                    </a:p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 Area of intended operation.</a:t>
                      </a:r>
                    </a:p>
                    <a:p>
                      <a:pPr marL="192405" marR="0" indent="-192405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6766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  Detailed justification for deviation from required design standards.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Conversion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latin typeface="Arial" charset="0"/>
                <a:cs typeface="Arial" charset="0"/>
              </a:rPr>
              <a:t>As defined in </a:t>
            </a:r>
            <a:r>
              <a:rPr lang="en-US" sz="2000" smtClean="0"/>
              <a:t>46 CFR 136.110, </a:t>
            </a:r>
            <a:r>
              <a:rPr lang="en-US" sz="2000" smtClean="0">
                <a:latin typeface="Arial" charset="0"/>
                <a:cs typeface="Arial" charset="0"/>
              </a:rPr>
              <a:t>a major conversion means a conversion of a vessel that meets any of the following:</a:t>
            </a:r>
          </a:p>
          <a:p>
            <a:pPr>
              <a:buFont typeface="Arial" charset="0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Substantially changes the dimension or carrying capacity of the vessel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Changes the type of vessel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Substantially prolongs the life of the vessel</a:t>
            </a:r>
          </a:p>
          <a:p>
            <a:pPr lvl="1">
              <a:buFont typeface="Arial" charset="0"/>
              <a:buChar char="•"/>
            </a:pPr>
            <a:r>
              <a:rPr lang="en-US" sz="2000" smtClean="0">
                <a:latin typeface="Arial" charset="0"/>
                <a:cs typeface="Arial" charset="0"/>
              </a:rPr>
              <a:t>Otherwise changes the vessel in such a way that it becomes a new vessel</a:t>
            </a:r>
          </a:p>
          <a:p>
            <a:endParaRPr lang="en-US" sz="2000" smtClean="0">
              <a:latin typeface="Arial" charset="0"/>
              <a:cs typeface="Arial" charset="0"/>
            </a:endParaRPr>
          </a:p>
          <a:p>
            <a:r>
              <a:rPr lang="en-US" sz="2000" smtClean="0">
                <a:latin typeface="Arial" charset="0"/>
                <a:cs typeface="Arial" charset="0"/>
              </a:rPr>
              <a:t>By policy, the Marine Safety Center is the Coast Guard’s authority for all major conversion determinations.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Arial" charset="0"/>
                <a:cs typeface="Arial" charset="0"/>
              </a:rPr>
              <a:t>Website/E-Mail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4648200" cy="27432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n>
                  <a:solidFill>
                    <a:srgbClr val="FFFFFF"/>
                  </a:solidFill>
                </a:ln>
                <a:latin typeface="Arial" pitchFamily="34" charset="0"/>
                <a:cs typeface="Arial" pitchFamily="34" charset="0"/>
              </a:rPr>
              <a:t>Frequently Asked Questions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n>
                  <a:solidFill>
                    <a:srgbClr val="FFFFFF"/>
                  </a:solidFill>
                </a:ln>
                <a:latin typeface="Arial" pitchFamily="34" charset="0"/>
                <a:cs typeface="Arial" pitchFamily="34" charset="0"/>
              </a:rPr>
              <a:t>Policy /Guidance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n>
                  <a:solidFill>
                    <a:srgbClr val="FFFFFF"/>
                  </a:solidFill>
                </a:ln>
                <a:latin typeface="Arial" pitchFamily="34" charset="0"/>
                <a:cs typeface="Arial" pitchFamily="34" charset="0"/>
              </a:rPr>
              <a:t>Laws/Regulations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n>
                  <a:solidFill>
                    <a:srgbClr val="FFFFFF"/>
                  </a:solidFill>
                </a:ln>
                <a:latin typeface="Arial" pitchFamily="34" charset="0"/>
                <a:cs typeface="Arial" pitchFamily="34" charset="0"/>
              </a:rPr>
              <a:t>Useful Links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n>
                  <a:solidFill>
                    <a:srgbClr val="FFFFFF"/>
                  </a:solidFill>
                </a:ln>
                <a:latin typeface="Arial" pitchFamily="34" charset="0"/>
                <a:cs typeface="Arial" pitchFamily="34" charset="0"/>
              </a:rPr>
              <a:t>TVNCOE@uscg.mil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www.uscg.mil/tvncoe</a:t>
            </a:r>
            <a:endParaRPr lang="en-US" sz="2400" dirty="0" smtClean="0">
              <a:ln>
                <a:solidFill>
                  <a:srgbClr val="FFFFFF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863" y="990600"/>
            <a:ext cx="39719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Arial" charset="0"/>
                <a:cs typeface="Arial" charset="0"/>
              </a:rPr>
              <a:t>TVNCOE List 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9600" y="914400"/>
            <a:ext cx="4724400" cy="5257800"/>
          </a:xfrm>
        </p:spPr>
        <p:txBody>
          <a:bodyPr rtlCol="0"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Email notifications: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Safety information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Regulatory updates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New Guidance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Web site updates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etc. </a:t>
            </a: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Information of interest to: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Owners and operators of Coast Guard regulated towing vessels</a:t>
            </a:r>
          </a:p>
          <a:p>
            <a:pPr marL="674370" lvl="1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Coast Guard members who conduct towing vessel examinations and inspections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Free service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Easy to signup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 cstate="print"/>
          <a:srcRect b="26563"/>
          <a:stretch>
            <a:fillRect/>
          </a:stretch>
        </p:blipFill>
        <p:spPr bwMode="auto">
          <a:xfrm>
            <a:off x="304800" y="1295400"/>
            <a:ext cx="39719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32773" name="Picture 3" descr="C:\Users\MJKelly\Desktop\ListServer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5105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>
            <a:stCxn id="31749" idx="0"/>
          </p:cNvCxnSpPr>
          <p:nvPr/>
        </p:nvCxnSpPr>
        <p:spPr>
          <a:xfrm flipV="1">
            <a:off x="2552700" y="1981200"/>
            <a:ext cx="1333500" cy="312420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http://www.irablock.com/Portfolio/Industry/i-jL9KsPD/0/L/92IBLOCK085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181600"/>
            <a:ext cx="9144000" cy="1676400"/>
          </a:xfrm>
          <a:solidFill>
            <a:schemeClr val="bg2"/>
          </a:solidFill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360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3600" smtClean="0">
                <a:latin typeface="Arial" charset="0"/>
                <a:cs typeface="Arial" charset="0"/>
              </a:rPr>
              <a:t>Questions?</a:t>
            </a:r>
            <a:endParaRPr lang="en-US" sz="3600" b="1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23129</TotalTime>
  <Words>2386</Words>
  <Application>Microsoft Office PowerPoint</Application>
  <PresentationFormat>On-screen Show (4:3)</PresentationFormat>
  <Paragraphs>460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Times New Roman</vt:lpstr>
      <vt:lpstr>Arial</vt:lpstr>
      <vt:lpstr>Calibri</vt:lpstr>
      <vt:lpstr>Copperplate Gothic Bold</vt:lpstr>
      <vt:lpstr>Wingdings</vt:lpstr>
      <vt:lpstr>Wingdings 2</vt:lpstr>
      <vt:lpstr>Office Theme</vt:lpstr>
      <vt:lpstr>Slide 1</vt:lpstr>
      <vt:lpstr>Definition and Applicability</vt:lpstr>
      <vt:lpstr>Compliance Dates</vt:lpstr>
      <vt:lpstr>46 CFR Subchapter M Timeline</vt:lpstr>
      <vt:lpstr>Slide 5</vt:lpstr>
      <vt:lpstr>Slide 6</vt:lpstr>
      <vt:lpstr>       Towing Safety Mgmt System (TSMS)</vt:lpstr>
      <vt:lpstr>TSMS Survey Programs</vt:lpstr>
      <vt:lpstr>Slide 9</vt:lpstr>
      <vt:lpstr>Third Party Organizations </vt:lpstr>
      <vt:lpstr>Initial COI</vt:lpstr>
      <vt:lpstr>Inspections &amp; Surveys </vt:lpstr>
      <vt:lpstr>TSMS Audit Requirements  </vt:lpstr>
      <vt:lpstr>Drydock/ISE Requirements </vt:lpstr>
      <vt:lpstr>Scopes of Surveys &amp; Inspections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       Appeals, Equivalents&amp; Special Consideration</vt:lpstr>
      <vt:lpstr>Marine Safety Center Design Review</vt:lpstr>
      <vt:lpstr>MSC Requirements for Submissions </vt:lpstr>
      <vt:lpstr>Major Conversion</vt:lpstr>
      <vt:lpstr>Website/E-Mail</vt:lpstr>
      <vt:lpstr>TVNCOE List Server</vt:lpstr>
      <vt:lpstr>Slide 32</vt:lpstr>
    </vt:vector>
  </TitlesOfParts>
  <Company>United States Coast Guard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Passenger Vessel Plan Review</dc:title>
  <dc:creator>Douglass</dc:creator>
  <cp:lastModifiedBy>mjkelly</cp:lastModifiedBy>
  <cp:revision>2312</cp:revision>
  <cp:lastPrinted>1601-01-01T00:00:00Z</cp:lastPrinted>
  <dcterms:created xsi:type="dcterms:W3CDTF">2002-09-12T19:03:38Z</dcterms:created>
  <dcterms:modified xsi:type="dcterms:W3CDTF">2016-07-25T18:30:31Z</dcterms:modified>
</cp:coreProperties>
</file>